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38"/>
  </p:notesMasterIdLst>
  <p:handoutMasterIdLst>
    <p:handoutMasterId r:id="rId39"/>
  </p:handoutMasterIdLst>
  <p:sldIdLst>
    <p:sldId id="528" r:id="rId5"/>
    <p:sldId id="257" r:id="rId6"/>
    <p:sldId id="525" r:id="rId7"/>
    <p:sldId id="526" r:id="rId8"/>
    <p:sldId id="261" r:id="rId9"/>
    <p:sldId id="258" r:id="rId10"/>
    <p:sldId id="500" r:id="rId11"/>
    <p:sldId id="503" r:id="rId12"/>
    <p:sldId id="504" r:id="rId13"/>
    <p:sldId id="505" r:id="rId14"/>
    <p:sldId id="501" r:id="rId15"/>
    <p:sldId id="506" r:id="rId16"/>
    <p:sldId id="502" r:id="rId17"/>
    <p:sldId id="527" r:id="rId18"/>
    <p:sldId id="529" r:id="rId19"/>
    <p:sldId id="511" r:id="rId20"/>
    <p:sldId id="507" r:id="rId21"/>
    <p:sldId id="524" r:id="rId22"/>
    <p:sldId id="508" r:id="rId23"/>
    <p:sldId id="509" r:id="rId24"/>
    <p:sldId id="510" r:id="rId25"/>
    <p:sldId id="512" r:id="rId26"/>
    <p:sldId id="513" r:id="rId27"/>
    <p:sldId id="519" r:id="rId28"/>
    <p:sldId id="522" r:id="rId29"/>
    <p:sldId id="520" r:id="rId30"/>
    <p:sldId id="514" r:id="rId31"/>
    <p:sldId id="516" r:id="rId32"/>
    <p:sldId id="518" r:id="rId33"/>
    <p:sldId id="521" r:id="rId34"/>
    <p:sldId id="515" r:id="rId35"/>
    <p:sldId id="517" r:id="rId36"/>
    <p:sldId id="523"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5"/>
    <a:srgbClr val="78BE21"/>
    <a:srgbClr val="B20738"/>
    <a:srgbClr val="383838"/>
    <a:srgbClr val="0D0D0D"/>
    <a:srgbClr val="000000"/>
    <a:srgbClr val="E8E8E8"/>
    <a:srgbClr val="00A3E2"/>
    <a:srgbClr val="2C2C2C"/>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2" autoAdjust="0"/>
    <p:restoredTop sz="90097" autoAdjust="0"/>
  </p:normalViewPr>
  <p:slideViewPr>
    <p:cSldViewPr snapToGrid="0">
      <p:cViewPr varScale="1">
        <p:scale>
          <a:sx n="52" d="100"/>
          <a:sy n="52" d="100"/>
        </p:scale>
        <p:origin x="-384" y="-90"/>
      </p:cViewPr>
      <p:guideLst>
        <p:guide orient="horz" pos="2160"/>
        <p:guide pos="3840"/>
      </p:guideLst>
    </p:cSldViewPr>
  </p:slideViewPr>
  <p:outlineViewPr>
    <p:cViewPr>
      <p:scale>
        <a:sx n="33" d="100"/>
        <a:sy n="33" d="100"/>
      </p:scale>
      <p:origin x="0" y="-65976"/>
    </p:cViewPr>
  </p:outlineViewPr>
  <p:notesTextViewPr>
    <p:cViewPr>
      <p:scale>
        <a:sx n="1" d="1"/>
        <a:sy n="1" d="1"/>
      </p:scale>
      <p:origin x="0" y="0"/>
    </p:cViewPr>
  </p:notesTextViewPr>
  <p:sorterViewPr>
    <p:cViewPr>
      <p:scale>
        <a:sx n="100" d="100"/>
        <a:sy n="100" d="100"/>
      </p:scale>
      <p:origin x="0" y="-13723"/>
    </p:cViewPr>
  </p:sorterViewPr>
  <p:notesViewPr>
    <p:cSldViewPr snapToGrid="0">
      <p:cViewPr varScale="1">
        <p:scale>
          <a:sx n="60" d="100"/>
          <a:sy n="60" d="100"/>
        </p:scale>
        <p:origin x="2525"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DF0E1-A1FB-444E-A651-67DE524EE490}"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8AFE9DDA-E753-42C4-8DEA-8D378B9D21C4}">
      <dgm:prSet phldrT="[Text]"/>
      <dgm:spPr/>
      <dgm:t>
        <a:bodyPr/>
        <a:lstStyle/>
        <a:p>
          <a:r>
            <a:rPr lang="en-US" b="1" dirty="0" smtClean="0"/>
            <a:t>Vicarious Trauma</a:t>
          </a:r>
          <a:endParaRPr lang="en-US" b="1" dirty="0"/>
        </a:p>
      </dgm:t>
    </dgm:pt>
    <dgm:pt modelId="{C269DFDD-ABE6-4F03-87DF-5EFEF96D7FBA}" type="parTrans" cxnId="{E282F5E3-711A-4184-9161-1791CC4C1BBA}">
      <dgm:prSet/>
      <dgm:spPr/>
      <dgm:t>
        <a:bodyPr/>
        <a:lstStyle/>
        <a:p>
          <a:endParaRPr lang="en-US"/>
        </a:p>
      </dgm:t>
    </dgm:pt>
    <dgm:pt modelId="{94C78418-7E20-4634-9513-9E3ACDA53182}" type="sibTrans" cxnId="{E282F5E3-711A-4184-9161-1791CC4C1BBA}">
      <dgm:prSet/>
      <dgm:spPr/>
      <dgm:t>
        <a:bodyPr/>
        <a:lstStyle/>
        <a:p>
          <a:endParaRPr lang="en-US"/>
        </a:p>
      </dgm:t>
    </dgm:pt>
    <dgm:pt modelId="{60156BD7-4044-43A5-9C11-F4FED67F5211}">
      <dgm:prSet phldrT="[Text]"/>
      <dgm:spPr/>
      <dgm:t>
        <a:bodyPr/>
        <a:lstStyle/>
        <a:p>
          <a:r>
            <a:rPr lang="en-US" b="1" dirty="0" smtClean="0"/>
            <a:t>Secondary Trauma</a:t>
          </a:r>
          <a:endParaRPr lang="en-US" b="1" dirty="0"/>
        </a:p>
      </dgm:t>
    </dgm:pt>
    <dgm:pt modelId="{6D8B43DF-DA1C-4FC9-8B6F-2557A2EAEE6C}" type="parTrans" cxnId="{BB55809D-E2D8-43EF-B21F-578FC0037F16}">
      <dgm:prSet/>
      <dgm:spPr/>
      <dgm:t>
        <a:bodyPr/>
        <a:lstStyle/>
        <a:p>
          <a:endParaRPr lang="en-US"/>
        </a:p>
      </dgm:t>
    </dgm:pt>
    <dgm:pt modelId="{60764F61-A160-4080-870D-9C209AEE9F05}" type="sibTrans" cxnId="{BB55809D-E2D8-43EF-B21F-578FC0037F16}">
      <dgm:prSet/>
      <dgm:spPr/>
      <dgm:t>
        <a:bodyPr/>
        <a:lstStyle/>
        <a:p>
          <a:endParaRPr lang="en-US"/>
        </a:p>
      </dgm:t>
    </dgm:pt>
    <dgm:pt modelId="{3440EAE7-0DE8-42FB-987B-5A24F24DCCAF}">
      <dgm:prSet phldrT="[Text]"/>
      <dgm:spPr/>
      <dgm:t>
        <a:bodyPr/>
        <a:lstStyle/>
        <a:p>
          <a:r>
            <a:rPr lang="en-US" b="1" dirty="0" smtClean="0"/>
            <a:t>Compassion Fatigue</a:t>
          </a:r>
          <a:endParaRPr lang="en-US" b="1" dirty="0"/>
        </a:p>
      </dgm:t>
    </dgm:pt>
    <dgm:pt modelId="{172FEE18-4543-4684-B948-BB1041B2B594}" type="parTrans" cxnId="{1D25FC89-E039-4F07-8A6C-E4A6FC05ABB8}">
      <dgm:prSet/>
      <dgm:spPr/>
      <dgm:t>
        <a:bodyPr/>
        <a:lstStyle/>
        <a:p>
          <a:endParaRPr lang="en-US"/>
        </a:p>
      </dgm:t>
    </dgm:pt>
    <dgm:pt modelId="{A5111E66-CDF6-4298-9EE5-19CEEC3D0893}" type="sibTrans" cxnId="{1D25FC89-E039-4F07-8A6C-E4A6FC05ABB8}">
      <dgm:prSet/>
      <dgm:spPr/>
      <dgm:t>
        <a:bodyPr/>
        <a:lstStyle/>
        <a:p>
          <a:endParaRPr lang="en-US"/>
        </a:p>
      </dgm:t>
    </dgm:pt>
    <dgm:pt modelId="{A47DD2C1-B7B2-4811-B92D-7CFF3A401922}">
      <dgm:prSet phldrT="[Text]"/>
      <dgm:spPr/>
      <dgm:t>
        <a:bodyPr/>
        <a:lstStyle/>
        <a:p>
          <a:r>
            <a:rPr lang="en-US" b="1" dirty="0" smtClean="0"/>
            <a:t>Burnout</a:t>
          </a:r>
          <a:endParaRPr lang="en-US" b="1" dirty="0"/>
        </a:p>
      </dgm:t>
    </dgm:pt>
    <dgm:pt modelId="{323127FE-FBCD-4951-8B5C-B97B3828AEFE}" type="parTrans" cxnId="{571DB56D-BA9E-4B18-B9F3-4262D0888FAE}">
      <dgm:prSet/>
      <dgm:spPr/>
      <dgm:t>
        <a:bodyPr/>
        <a:lstStyle/>
        <a:p>
          <a:endParaRPr lang="en-US"/>
        </a:p>
      </dgm:t>
    </dgm:pt>
    <dgm:pt modelId="{7D9BA3FC-490F-48C7-926F-49E95FDD0A1F}" type="sibTrans" cxnId="{571DB56D-BA9E-4B18-B9F3-4262D0888FAE}">
      <dgm:prSet/>
      <dgm:spPr/>
      <dgm:t>
        <a:bodyPr/>
        <a:lstStyle/>
        <a:p>
          <a:endParaRPr lang="en-US"/>
        </a:p>
      </dgm:t>
    </dgm:pt>
    <dgm:pt modelId="{13B66261-26B7-41C8-810F-C66E1B978390}" type="pres">
      <dgm:prSet presAssocID="{855DF0E1-A1FB-444E-A651-67DE524EE490}" presName="Name0" presStyleCnt="0">
        <dgm:presLayoutVars>
          <dgm:chMax val="7"/>
          <dgm:chPref val="5"/>
        </dgm:presLayoutVars>
      </dgm:prSet>
      <dgm:spPr/>
      <dgm:t>
        <a:bodyPr/>
        <a:lstStyle/>
        <a:p>
          <a:endParaRPr lang="en-US"/>
        </a:p>
      </dgm:t>
    </dgm:pt>
    <dgm:pt modelId="{A9FCC0D1-44BA-4A3A-89DB-FC3389EC2655}" type="pres">
      <dgm:prSet presAssocID="{855DF0E1-A1FB-444E-A651-67DE524EE490}" presName="arrowNode" presStyleLbl="node1" presStyleIdx="0" presStyleCnt="1"/>
      <dgm:spPr/>
    </dgm:pt>
    <dgm:pt modelId="{94FC6237-0A5D-4310-9596-3502090C4352}" type="pres">
      <dgm:prSet presAssocID="{8AFE9DDA-E753-42C4-8DEA-8D378B9D21C4}" presName="txNode1" presStyleLbl="revTx" presStyleIdx="0" presStyleCnt="4" custScaleX="139054" custScaleY="55354">
        <dgm:presLayoutVars>
          <dgm:bulletEnabled val="1"/>
        </dgm:presLayoutVars>
      </dgm:prSet>
      <dgm:spPr/>
      <dgm:t>
        <a:bodyPr/>
        <a:lstStyle/>
        <a:p>
          <a:endParaRPr lang="en-US"/>
        </a:p>
      </dgm:t>
    </dgm:pt>
    <dgm:pt modelId="{7889BFBD-3197-48FA-A492-102349F4902C}" type="pres">
      <dgm:prSet presAssocID="{60156BD7-4044-43A5-9C11-F4FED67F5211}" presName="txNode2" presStyleLbl="revTx" presStyleIdx="1" presStyleCnt="4" custScaleY="68238">
        <dgm:presLayoutVars>
          <dgm:bulletEnabled val="1"/>
        </dgm:presLayoutVars>
      </dgm:prSet>
      <dgm:spPr/>
      <dgm:t>
        <a:bodyPr/>
        <a:lstStyle/>
        <a:p>
          <a:endParaRPr lang="en-US"/>
        </a:p>
      </dgm:t>
    </dgm:pt>
    <dgm:pt modelId="{A1B7BE3A-F536-4BA2-8CF0-3CB5A45E1442}" type="pres">
      <dgm:prSet presAssocID="{60764F61-A160-4080-870D-9C209AEE9F05}" presName="dotNode2" presStyleCnt="0"/>
      <dgm:spPr/>
    </dgm:pt>
    <dgm:pt modelId="{C5ACC5A5-D4FC-4CD8-B5BC-BD5DF181B8C8}" type="pres">
      <dgm:prSet presAssocID="{60764F61-A160-4080-870D-9C209AEE9F05}" presName="dotRepeatNode" presStyleLbl="fgShp" presStyleIdx="0" presStyleCnt="2"/>
      <dgm:spPr/>
      <dgm:t>
        <a:bodyPr/>
        <a:lstStyle/>
        <a:p>
          <a:endParaRPr lang="en-US"/>
        </a:p>
      </dgm:t>
    </dgm:pt>
    <dgm:pt modelId="{7CCC1FC7-403D-4B9D-9D00-ED2ACD66DF4B}" type="pres">
      <dgm:prSet presAssocID="{3440EAE7-0DE8-42FB-987B-5A24F24DCCAF}" presName="txNode3" presStyleLbl="revTx" presStyleIdx="2" presStyleCnt="4" custScaleX="112181" custScaleY="69236" custLinFactNeighborX="-6840" custLinFactNeighborY="1383">
        <dgm:presLayoutVars>
          <dgm:bulletEnabled val="1"/>
        </dgm:presLayoutVars>
      </dgm:prSet>
      <dgm:spPr/>
      <dgm:t>
        <a:bodyPr/>
        <a:lstStyle/>
        <a:p>
          <a:endParaRPr lang="en-US"/>
        </a:p>
      </dgm:t>
    </dgm:pt>
    <dgm:pt modelId="{A07C0B22-8A6C-4DE8-9B2F-7FA518274F8F}" type="pres">
      <dgm:prSet presAssocID="{A5111E66-CDF6-4298-9EE5-19CEEC3D0893}" presName="dotNode3" presStyleCnt="0"/>
      <dgm:spPr/>
    </dgm:pt>
    <dgm:pt modelId="{656B1B09-CE7C-4D8C-819D-F68ED41895FE}" type="pres">
      <dgm:prSet presAssocID="{A5111E66-CDF6-4298-9EE5-19CEEC3D0893}" presName="dotRepeatNode" presStyleLbl="fgShp" presStyleIdx="1" presStyleCnt="2"/>
      <dgm:spPr/>
      <dgm:t>
        <a:bodyPr/>
        <a:lstStyle/>
        <a:p>
          <a:endParaRPr lang="en-US"/>
        </a:p>
      </dgm:t>
    </dgm:pt>
    <dgm:pt modelId="{A20F4242-768E-426F-9521-7268865AB219}" type="pres">
      <dgm:prSet presAssocID="{A47DD2C1-B7B2-4811-B92D-7CFF3A401922}" presName="txNode4" presStyleLbl="revTx" presStyleIdx="3" presStyleCnt="4" custScaleY="56507">
        <dgm:presLayoutVars>
          <dgm:bulletEnabled val="1"/>
        </dgm:presLayoutVars>
      </dgm:prSet>
      <dgm:spPr/>
      <dgm:t>
        <a:bodyPr/>
        <a:lstStyle/>
        <a:p>
          <a:endParaRPr lang="en-US"/>
        </a:p>
      </dgm:t>
    </dgm:pt>
  </dgm:ptLst>
  <dgm:cxnLst>
    <dgm:cxn modelId="{88D0965A-C53E-4794-99CB-B5256BDB16F5}" type="presOf" srcId="{A47DD2C1-B7B2-4811-B92D-7CFF3A401922}" destId="{A20F4242-768E-426F-9521-7268865AB219}" srcOrd="0" destOrd="0" presId="urn:microsoft.com/office/officeart/2009/3/layout/DescendingProcess"/>
    <dgm:cxn modelId="{3DB64B88-4A91-4511-8CD6-8012917494D3}" type="presOf" srcId="{60156BD7-4044-43A5-9C11-F4FED67F5211}" destId="{7889BFBD-3197-48FA-A492-102349F4902C}" srcOrd="0" destOrd="0" presId="urn:microsoft.com/office/officeart/2009/3/layout/DescendingProcess"/>
    <dgm:cxn modelId="{0180D516-CE09-4976-925A-6154D9FCA29C}" type="presOf" srcId="{A5111E66-CDF6-4298-9EE5-19CEEC3D0893}" destId="{656B1B09-CE7C-4D8C-819D-F68ED41895FE}" srcOrd="0" destOrd="0" presId="urn:microsoft.com/office/officeart/2009/3/layout/DescendingProcess"/>
    <dgm:cxn modelId="{1D25FC89-E039-4F07-8A6C-E4A6FC05ABB8}" srcId="{855DF0E1-A1FB-444E-A651-67DE524EE490}" destId="{3440EAE7-0DE8-42FB-987B-5A24F24DCCAF}" srcOrd="2" destOrd="0" parTransId="{172FEE18-4543-4684-B948-BB1041B2B594}" sibTransId="{A5111E66-CDF6-4298-9EE5-19CEEC3D0893}"/>
    <dgm:cxn modelId="{4A481AFA-D9F1-494C-AC21-799A5BB0B1E6}" type="presOf" srcId="{8AFE9DDA-E753-42C4-8DEA-8D378B9D21C4}" destId="{94FC6237-0A5D-4310-9596-3502090C4352}" srcOrd="0" destOrd="0" presId="urn:microsoft.com/office/officeart/2009/3/layout/DescendingProcess"/>
    <dgm:cxn modelId="{5D1F5F11-C469-4E61-9787-8C90F95A48B0}" type="presOf" srcId="{855DF0E1-A1FB-444E-A651-67DE524EE490}" destId="{13B66261-26B7-41C8-810F-C66E1B978390}" srcOrd="0" destOrd="0" presId="urn:microsoft.com/office/officeart/2009/3/layout/DescendingProcess"/>
    <dgm:cxn modelId="{571DB56D-BA9E-4B18-B9F3-4262D0888FAE}" srcId="{855DF0E1-A1FB-444E-A651-67DE524EE490}" destId="{A47DD2C1-B7B2-4811-B92D-7CFF3A401922}" srcOrd="3" destOrd="0" parTransId="{323127FE-FBCD-4951-8B5C-B97B3828AEFE}" sibTransId="{7D9BA3FC-490F-48C7-926F-49E95FDD0A1F}"/>
    <dgm:cxn modelId="{95B4E73B-6DF1-45BD-B9A5-ACFD97BE9937}" type="presOf" srcId="{3440EAE7-0DE8-42FB-987B-5A24F24DCCAF}" destId="{7CCC1FC7-403D-4B9D-9D00-ED2ACD66DF4B}" srcOrd="0" destOrd="0" presId="urn:microsoft.com/office/officeart/2009/3/layout/DescendingProcess"/>
    <dgm:cxn modelId="{BB55809D-E2D8-43EF-B21F-578FC0037F16}" srcId="{855DF0E1-A1FB-444E-A651-67DE524EE490}" destId="{60156BD7-4044-43A5-9C11-F4FED67F5211}" srcOrd="1" destOrd="0" parTransId="{6D8B43DF-DA1C-4FC9-8B6F-2557A2EAEE6C}" sibTransId="{60764F61-A160-4080-870D-9C209AEE9F05}"/>
    <dgm:cxn modelId="{53256920-FF60-49DE-A228-A5781B4466C0}" type="presOf" srcId="{60764F61-A160-4080-870D-9C209AEE9F05}" destId="{C5ACC5A5-D4FC-4CD8-B5BC-BD5DF181B8C8}" srcOrd="0" destOrd="0" presId="urn:microsoft.com/office/officeart/2009/3/layout/DescendingProcess"/>
    <dgm:cxn modelId="{E282F5E3-711A-4184-9161-1791CC4C1BBA}" srcId="{855DF0E1-A1FB-444E-A651-67DE524EE490}" destId="{8AFE9DDA-E753-42C4-8DEA-8D378B9D21C4}" srcOrd="0" destOrd="0" parTransId="{C269DFDD-ABE6-4F03-87DF-5EFEF96D7FBA}" sibTransId="{94C78418-7E20-4634-9513-9E3ACDA53182}"/>
    <dgm:cxn modelId="{A329378F-3E06-4740-8842-7662593354AE}" type="presParOf" srcId="{13B66261-26B7-41C8-810F-C66E1B978390}" destId="{A9FCC0D1-44BA-4A3A-89DB-FC3389EC2655}" srcOrd="0" destOrd="0" presId="urn:microsoft.com/office/officeart/2009/3/layout/DescendingProcess"/>
    <dgm:cxn modelId="{9636A9D1-302F-40BB-9B0C-503C504A048F}" type="presParOf" srcId="{13B66261-26B7-41C8-810F-C66E1B978390}" destId="{94FC6237-0A5D-4310-9596-3502090C4352}" srcOrd="1" destOrd="0" presId="urn:microsoft.com/office/officeart/2009/3/layout/DescendingProcess"/>
    <dgm:cxn modelId="{09AECDD0-2BD8-4A27-A16A-CD4EEB85D24E}" type="presParOf" srcId="{13B66261-26B7-41C8-810F-C66E1B978390}" destId="{7889BFBD-3197-48FA-A492-102349F4902C}" srcOrd="2" destOrd="0" presId="urn:microsoft.com/office/officeart/2009/3/layout/DescendingProcess"/>
    <dgm:cxn modelId="{59554415-3EDF-4032-8D01-664DB121D86E}" type="presParOf" srcId="{13B66261-26B7-41C8-810F-C66E1B978390}" destId="{A1B7BE3A-F536-4BA2-8CF0-3CB5A45E1442}" srcOrd="3" destOrd="0" presId="urn:microsoft.com/office/officeart/2009/3/layout/DescendingProcess"/>
    <dgm:cxn modelId="{F589FAA9-135F-48BA-9407-325CE7FB5883}" type="presParOf" srcId="{A1B7BE3A-F536-4BA2-8CF0-3CB5A45E1442}" destId="{C5ACC5A5-D4FC-4CD8-B5BC-BD5DF181B8C8}" srcOrd="0" destOrd="0" presId="urn:microsoft.com/office/officeart/2009/3/layout/DescendingProcess"/>
    <dgm:cxn modelId="{FF42179C-D063-4F0D-BB92-638A44315C33}" type="presParOf" srcId="{13B66261-26B7-41C8-810F-C66E1B978390}" destId="{7CCC1FC7-403D-4B9D-9D00-ED2ACD66DF4B}" srcOrd="4" destOrd="0" presId="urn:microsoft.com/office/officeart/2009/3/layout/DescendingProcess"/>
    <dgm:cxn modelId="{0DCE9CA6-168B-4040-B6D9-34123F4399AA}" type="presParOf" srcId="{13B66261-26B7-41C8-810F-C66E1B978390}" destId="{A07C0B22-8A6C-4DE8-9B2F-7FA518274F8F}" srcOrd="5" destOrd="0" presId="urn:microsoft.com/office/officeart/2009/3/layout/DescendingProcess"/>
    <dgm:cxn modelId="{6ABEDDF1-805F-4614-AC7C-9BF7F7C50231}" type="presParOf" srcId="{A07C0B22-8A6C-4DE8-9B2F-7FA518274F8F}" destId="{656B1B09-CE7C-4D8C-819D-F68ED41895FE}" srcOrd="0" destOrd="0" presId="urn:microsoft.com/office/officeart/2009/3/layout/DescendingProcess"/>
    <dgm:cxn modelId="{F1C9004B-0499-4790-B127-83C14E844DEE}" type="presParOf" srcId="{13B66261-26B7-41C8-810F-C66E1B978390}" destId="{A20F4242-768E-426F-9521-7268865AB219}"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D73A4-8818-46F5-B984-354E969F1C70}" type="doc">
      <dgm:prSet loTypeId="urn:microsoft.com/office/officeart/2005/8/layout/venn1" loCatId="relationship" qsTypeId="urn:microsoft.com/office/officeart/2005/8/quickstyle/simple1" qsCatId="simple" csTypeId="urn:microsoft.com/office/officeart/2005/8/colors/accent1_2" csCatId="accent1" phldr="1"/>
      <dgm:spPr/>
    </dgm:pt>
    <dgm:pt modelId="{259C5A80-536A-4E83-8AE0-7FC777248626}">
      <dgm:prSet phldrT="[Text]" custT="1"/>
      <dgm:spPr>
        <a:solidFill>
          <a:srgbClr val="78BE21">
            <a:alpha val="50000"/>
          </a:srgbClr>
        </a:solidFill>
      </dgm:spPr>
      <dgm:t>
        <a:bodyPr/>
        <a:lstStyle/>
        <a:p>
          <a:r>
            <a:rPr lang="en-US" sz="2000" b="1" dirty="0" smtClean="0"/>
            <a:t>Lost </a:t>
          </a:r>
        </a:p>
        <a:p>
          <a:r>
            <a:rPr lang="en-US" sz="2000" b="1" dirty="0" smtClean="0"/>
            <a:t>Productivity</a:t>
          </a:r>
          <a:endParaRPr lang="en-US" sz="2000" b="1" dirty="0"/>
        </a:p>
      </dgm:t>
    </dgm:pt>
    <dgm:pt modelId="{CBDC94F1-AAC7-448F-9F4C-1683BC007E2D}" type="parTrans" cxnId="{0DF93C36-331C-4B29-8E98-E08A62F4ABCC}">
      <dgm:prSet/>
      <dgm:spPr/>
      <dgm:t>
        <a:bodyPr/>
        <a:lstStyle/>
        <a:p>
          <a:endParaRPr lang="en-US" sz="2000" b="1"/>
        </a:p>
      </dgm:t>
    </dgm:pt>
    <dgm:pt modelId="{1EDE9CAE-7921-4FBF-8C68-37A3A1C5839E}" type="sibTrans" cxnId="{0DF93C36-331C-4B29-8E98-E08A62F4ABCC}">
      <dgm:prSet/>
      <dgm:spPr/>
      <dgm:t>
        <a:bodyPr/>
        <a:lstStyle/>
        <a:p>
          <a:endParaRPr lang="en-US" sz="2000" b="1"/>
        </a:p>
      </dgm:t>
    </dgm:pt>
    <dgm:pt modelId="{05054908-F498-42EC-B5A2-A3F4FC02974B}">
      <dgm:prSet phldrT="[Text]" custT="1"/>
      <dgm:spPr>
        <a:solidFill>
          <a:srgbClr val="003865">
            <a:alpha val="50000"/>
          </a:srgbClr>
        </a:solidFill>
      </dgm:spPr>
      <dgm:t>
        <a:bodyPr/>
        <a:lstStyle/>
        <a:p>
          <a:r>
            <a:rPr lang="en-US" sz="2000" b="1" dirty="0" smtClean="0"/>
            <a:t>Organizational Illness</a:t>
          </a:r>
          <a:endParaRPr lang="en-US" sz="2000" b="1" dirty="0"/>
        </a:p>
      </dgm:t>
    </dgm:pt>
    <dgm:pt modelId="{8CFB2A51-2A33-4FFA-AED6-192AFD66AA21}" type="parTrans" cxnId="{A681A886-0BB4-4AC6-AB58-C3579C039D46}">
      <dgm:prSet/>
      <dgm:spPr/>
      <dgm:t>
        <a:bodyPr/>
        <a:lstStyle/>
        <a:p>
          <a:endParaRPr lang="en-US" sz="2000" b="1"/>
        </a:p>
      </dgm:t>
    </dgm:pt>
    <dgm:pt modelId="{20DDE976-F8EE-4B71-B163-23164B83CB49}" type="sibTrans" cxnId="{A681A886-0BB4-4AC6-AB58-C3579C039D46}">
      <dgm:prSet/>
      <dgm:spPr/>
      <dgm:t>
        <a:bodyPr/>
        <a:lstStyle/>
        <a:p>
          <a:endParaRPr lang="en-US" sz="2000" b="1"/>
        </a:p>
      </dgm:t>
    </dgm:pt>
    <dgm:pt modelId="{1213AB39-712C-42BC-A090-0EC327FE082E}">
      <dgm:prSet phldrT="[Text]" custT="1"/>
      <dgm:spPr>
        <a:solidFill>
          <a:srgbClr val="003865"/>
        </a:solidFill>
      </dgm:spPr>
      <dgm:t>
        <a:bodyPr/>
        <a:lstStyle/>
        <a:p>
          <a:pPr algn="ctr"/>
          <a:r>
            <a:rPr lang="en-US" sz="2000" b="1" dirty="0" smtClean="0"/>
            <a:t>Staff </a:t>
          </a:r>
          <a:r>
            <a:rPr lang="en-US" sz="2000" b="1" dirty="0" smtClean="0">
              <a:solidFill>
                <a:schemeClr val="bg1"/>
              </a:solidFill>
            </a:rPr>
            <a:t>Turnover</a:t>
          </a:r>
          <a:endParaRPr lang="en-US" sz="2000" b="1" dirty="0">
            <a:solidFill>
              <a:schemeClr val="bg1"/>
            </a:solidFill>
          </a:endParaRPr>
        </a:p>
      </dgm:t>
    </dgm:pt>
    <dgm:pt modelId="{C4DF5312-F033-4ED6-AA96-57F2AE342C43}" type="parTrans" cxnId="{E20A4ED2-2AB4-4E61-B3F6-A37592321554}">
      <dgm:prSet/>
      <dgm:spPr/>
      <dgm:t>
        <a:bodyPr/>
        <a:lstStyle/>
        <a:p>
          <a:endParaRPr lang="en-US" sz="2000" b="1"/>
        </a:p>
      </dgm:t>
    </dgm:pt>
    <dgm:pt modelId="{BD289539-61D0-4831-9573-C42264E57869}" type="sibTrans" cxnId="{E20A4ED2-2AB4-4E61-B3F6-A37592321554}">
      <dgm:prSet/>
      <dgm:spPr/>
      <dgm:t>
        <a:bodyPr/>
        <a:lstStyle/>
        <a:p>
          <a:endParaRPr lang="en-US" sz="2000" b="1"/>
        </a:p>
      </dgm:t>
    </dgm:pt>
    <dgm:pt modelId="{ACBFA7AA-8417-4833-811C-56F677FA46DF}" type="pres">
      <dgm:prSet presAssocID="{444D73A4-8818-46F5-B984-354E969F1C70}" presName="compositeShape" presStyleCnt="0">
        <dgm:presLayoutVars>
          <dgm:chMax val="7"/>
          <dgm:dir/>
          <dgm:resizeHandles val="exact"/>
        </dgm:presLayoutVars>
      </dgm:prSet>
      <dgm:spPr/>
    </dgm:pt>
    <dgm:pt modelId="{71F5F27E-C569-412D-A297-46A7976DA9F9}" type="pres">
      <dgm:prSet presAssocID="{259C5A80-536A-4E83-8AE0-7FC777248626}" presName="circ1" presStyleLbl="vennNode1" presStyleIdx="0" presStyleCnt="3"/>
      <dgm:spPr/>
      <dgm:t>
        <a:bodyPr/>
        <a:lstStyle/>
        <a:p>
          <a:endParaRPr lang="en-US"/>
        </a:p>
      </dgm:t>
    </dgm:pt>
    <dgm:pt modelId="{EABDA3E2-112B-439F-9687-7C34B70D6ABD}" type="pres">
      <dgm:prSet presAssocID="{259C5A80-536A-4E83-8AE0-7FC777248626}" presName="circ1Tx" presStyleLbl="revTx" presStyleIdx="0" presStyleCnt="0">
        <dgm:presLayoutVars>
          <dgm:chMax val="0"/>
          <dgm:chPref val="0"/>
          <dgm:bulletEnabled val="1"/>
        </dgm:presLayoutVars>
      </dgm:prSet>
      <dgm:spPr/>
      <dgm:t>
        <a:bodyPr/>
        <a:lstStyle/>
        <a:p>
          <a:endParaRPr lang="en-US"/>
        </a:p>
      </dgm:t>
    </dgm:pt>
    <dgm:pt modelId="{6B405597-E104-4DA2-A64D-8D8F4BE15334}" type="pres">
      <dgm:prSet presAssocID="{05054908-F498-42EC-B5A2-A3F4FC02974B}" presName="circ2" presStyleLbl="vennNode1" presStyleIdx="1" presStyleCnt="3"/>
      <dgm:spPr/>
      <dgm:t>
        <a:bodyPr/>
        <a:lstStyle/>
        <a:p>
          <a:endParaRPr lang="en-US"/>
        </a:p>
      </dgm:t>
    </dgm:pt>
    <dgm:pt modelId="{2FE4DD8D-BA11-4FC5-8A15-B6FDFB19B5C8}" type="pres">
      <dgm:prSet presAssocID="{05054908-F498-42EC-B5A2-A3F4FC02974B}" presName="circ2Tx" presStyleLbl="revTx" presStyleIdx="0" presStyleCnt="0">
        <dgm:presLayoutVars>
          <dgm:chMax val="0"/>
          <dgm:chPref val="0"/>
          <dgm:bulletEnabled val="1"/>
        </dgm:presLayoutVars>
      </dgm:prSet>
      <dgm:spPr/>
      <dgm:t>
        <a:bodyPr/>
        <a:lstStyle/>
        <a:p>
          <a:endParaRPr lang="en-US"/>
        </a:p>
      </dgm:t>
    </dgm:pt>
    <dgm:pt modelId="{89ED557A-5C1E-48B7-9D52-4BA6146DA58C}" type="pres">
      <dgm:prSet presAssocID="{1213AB39-712C-42BC-A090-0EC327FE082E}" presName="circ3" presStyleLbl="vennNode1" presStyleIdx="2" presStyleCnt="3"/>
      <dgm:spPr/>
      <dgm:t>
        <a:bodyPr/>
        <a:lstStyle/>
        <a:p>
          <a:endParaRPr lang="en-US"/>
        </a:p>
      </dgm:t>
    </dgm:pt>
    <dgm:pt modelId="{43C7C8D0-E578-4808-9027-D14969BDBF2F}" type="pres">
      <dgm:prSet presAssocID="{1213AB39-712C-42BC-A090-0EC327FE082E}" presName="circ3Tx" presStyleLbl="revTx" presStyleIdx="0" presStyleCnt="0">
        <dgm:presLayoutVars>
          <dgm:chMax val="0"/>
          <dgm:chPref val="0"/>
          <dgm:bulletEnabled val="1"/>
        </dgm:presLayoutVars>
      </dgm:prSet>
      <dgm:spPr/>
      <dgm:t>
        <a:bodyPr/>
        <a:lstStyle/>
        <a:p>
          <a:endParaRPr lang="en-US"/>
        </a:p>
      </dgm:t>
    </dgm:pt>
  </dgm:ptLst>
  <dgm:cxnLst>
    <dgm:cxn modelId="{4599D7A2-A773-4B8F-8E9C-514C8A8A6229}" type="presOf" srcId="{1213AB39-712C-42BC-A090-0EC327FE082E}" destId="{43C7C8D0-E578-4808-9027-D14969BDBF2F}" srcOrd="1" destOrd="0" presId="urn:microsoft.com/office/officeart/2005/8/layout/venn1"/>
    <dgm:cxn modelId="{0DF93C36-331C-4B29-8E98-E08A62F4ABCC}" srcId="{444D73A4-8818-46F5-B984-354E969F1C70}" destId="{259C5A80-536A-4E83-8AE0-7FC777248626}" srcOrd="0" destOrd="0" parTransId="{CBDC94F1-AAC7-448F-9F4C-1683BC007E2D}" sibTransId="{1EDE9CAE-7921-4FBF-8C68-37A3A1C5839E}"/>
    <dgm:cxn modelId="{76CE6B30-4FD6-4DFB-95A0-63E5C64281E0}" type="presOf" srcId="{259C5A80-536A-4E83-8AE0-7FC777248626}" destId="{EABDA3E2-112B-439F-9687-7C34B70D6ABD}" srcOrd="1" destOrd="0" presId="urn:microsoft.com/office/officeart/2005/8/layout/venn1"/>
    <dgm:cxn modelId="{E20A4ED2-2AB4-4E61-B3F6-A37592321554}" srcId="{444D73A4-8818-46F5-B984-354E969F1C70}" destId="{1213AB39-712C-42BC-A090-0EC327FE082E}" srcOrd="2" destOrd="0" parTransId="{C4DF5312-F033-4ED6-AA96-57F2AE342C43}" sibTransId="{BD289539-61D0-4831-9573-C42264E57869}"/>
    <dgm:cxn modelId="{A681A886-0BB4-4AC6-AB58-C3579C039D46}" srcId="{444D73A4-8818-46F5-B984-354E969F1C70}" destId="{05054908-F498-42EC-B5A2-A3F4FC02974B}" srcOrd="1" destOrd="0" parTransId="{8CFB2A51-2A33-4FFA-AED6-192AFD66AA21}" sibTransId="{20DDE976-F8EE-4B71-B163-23164B83CB49}"/>
    <dgm:cxn modelId="{34E9332B-16B1-4D47-90AA-F21D30D5CC1D}" type="presOf" srcId="{444D73A4-8818-46F5-B984-354E969F1C70}" destId="{ACBFA7AA-8417-4833-811C-56F677FA46DF}" srcOrd="0" destOrd="0" presId="urn:microsoft.com/office/officeart/2005/8/layout/venn1"/>
    <dgm:cxn modelId="{C97B41B0-C9F0-4064-8DCB-2AEA237BB333}" type="presOf" srcId="{1213AB39-712C-42BC-A090-0EC327FE082E}" destId="{89ED557A-5C1E-48B7-9D52-4BA6146DA58C}" srcOrd="0" destOrd="0" presId="urn:microsoft.com/office/officeart/2005/8/layout/venn1"/>
    <dgm:cxn modelId="{9EDFDE37-2D1A-4498-930A-6B36EDA7B1FD}" type="presOf" srcId="{05054908-F498-42EC-B5A2-A3F4FC02974B}" destId="{2FE4DD8D-BA11-4FC5-8A15-B6FDFB19B5C8}" srcOrd="1" destOrd="0" presId="urn:microsoft.com/office/officeart/2005/8/layout/venn1"/>
    <dgm:cxn modelId="{7D1576E4-DD28-4923-A003-FE688A1418A0}" type="presOf" srcId="{05054908-F498-42EC-B5A2-A3F4FC02974B}" destId="{6B405597-E104-4DA2-A64D-8D8F4BE15334}" srcOrd="0" destOrd="0" presId="urn:microsoft.com/office/officeart/2005/8/layout/venn1"/>
    <dgm:cxn modelId="{66250E94-2B62-4867-971A-7FCB04C41AF7}" type="presOf" srcId="{259C5A80-536A-4E83-8AE0-7FC777248626}" destId="{71F5F27E-C569-412D-A297-46A7976DA9F9}" srcOrd="0" destOrd="0" presId="urn:microsoft.com/office/officeart/2005/8/layout/venn1"/>
    <dgm:cxn modelId="{C7010F02-1134-4999-A361-6C85A40F420E}" type="presParOf" srcId="{ACBFA7AA-8417-4833-811C-56F677FA46DF}" destId="{71F5F27E-C569-412D-A297-46A7976DA9F9}" srcOrd="0" destOrd="0" presId="urn:microsoft.com/office/officeart/2005/8/layout/venn1"/>
    <dgm:cxn modelId="{604960A4-D3D3-47BD-8375-266DF25B80A1}" type="presParOf" srcId="{ACBFA7AA-8417-4833-811C-56F677FA46DF}" destId="{EABDA3E2-112B-439F-9687-7C34B70D6ABD}" srcOrd="1" destOrd="0" presId="urn:microsoft.com/office/officeart/2005/8/layout/venn1"/>
    <dgm:cxn modelId="{11FAFD8F-5792-4A88-833E-1756E2F516E5}" type="presParOf" srcId="{ACBFA7AA-8417-4833-811C-56F677FA46DF}" destId="{6B405597-E104-4DA2-A64D-8D8F4BE15334}" srcOrd="2" destOrd="0" presId="urn:microsoft.com/office/officeart/2005/8/layout/venn1"/>
    <dgm:cxn modelId="{A6541566-F9E0-4400-B936-622B5D62E14C}" type="presParOf" srcId="{ACBFA7AA-8417-4833-811C-56F677FA46DF}" destId="{2FE4DD8D-BA11-4FC5-8A15-B6FDFB19B5C8}" srcOrd="3" destOrd="0" presId="urn:microsoft.com/office/officeart/2005/8/layout/venn1"/>
    <dgm:cxn modelId="{64103DD6-8FEE-4BAA-B6A4-DA2A71E69254}" type="presParOf" srcId="{ACBFA7AA-8417-4833-811C-56F677FA46DF}" destId="{89ED557A-5C1E-48B7-9D52-4BA6146DA58C}" srcOrd="4" destOrd="0" presId="urn:microsoft.com/office/officeart/2005/8/layout/venn1"/>
    <dgm:cxn modelId="{36EFC15C-79F5-47E3-AB3F-E9CDF24323E4}" type="presParOf" srcId="{ACBFA7AA-8417-4833-811C-56F677FA46DF}" destId="{43C7C8D0-E578-4808-9027-D14969BDBF2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7ABAB7-DD13-47E7-AB2B-BAA757C4DBD4}"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5A267087-FBCB-4175-92C4-35E3CE0EAC48}">
      <dgm:prSet phldrT="[Text]" custT="1"/>
      <dgm:spPr/>
      <dgm:t>
        <a:bodyPr/>
        <a:lstStyle/>
        <a:p>
          <a:r>
            <a:rPr lang="en-US" sz="2000" b="1" dirty="0" smtClean="0"/>
            <a:t>True</a:t>
          </a:r>
          <a:endParaRPr lang="en-US" sz="2000" b="1" dirty="0"/>
        </a:p>
      </dgm:t>
    </dgm:pt>
    <dgm:pt modelId="{3A7C3C9F-C0CC-4F46-BFBF-508F80CF35D1}" type="parTrans" cxnId="{7973B903-DCFB-4EE3-B8D2-2FFD0C49E96B}">
      <dgm:prSet/>
      <dgm:spPr/>
      <dgm:t>
        <a:bodyPr/>
        <a:lstStyle/>
        <a:p>
          <a:endParaRPr lang="en-US" sz="2000"/>
        </a:p>
      </dgm:t>
    </dgm:pt>
    <dgm:pt modelId="{3294632E-85A7-4FD4-920F-C77F11373D8B}" type="sibTrans" cxnId="{7973B903-DCFB-4EE3-B8D2-2FFD0C49E96B}">
      <dgm:prSet/>
      <dgm:spPr/>
      <dgm:t>
        <a:bodyPr/>
        <a:lstStyle/>
        <a:p>
          <a:endParaRPr lang="en-US" sz="2000"/>
        </a:p>
      </dgm:t>
    </dgm:pt>
    <dgm:pt modelId="{45E32EA4-42EA-43DA-8C75-EEDA1E06E976}">
      <dgm:prSet phldrT="[Text]" custT="1"/>
      <dgm:spPr/>
      <dgm:t>
        <a:bodyPr/>
        <a:lstStyle/>
        <a:p>
          <a:r>
            <a:rPr lang="en-US" sz="2000" b="1" dirty="0" smtClean="0"/>
            <a:t>Is what I am about to say true?</a:t>
          </a:r>
          <a:endParaRPr lang="en-US" sz="2000" b="1" dirty="0"/>
        </a:p>
      </dgm:t>
    </dgm:pt>
    <dgm:pt modelId="{9896EB86-A3F5-4B07-9DF8-E1A74FD7A48C}" type="parTrans" cxnId="{70A0832A-9B07-4683-A84A-2734B9E90AC9}">
      <dgm:prSet/>
      <dgm:spPr/>
      <dgm:t>
        <a:bodyPr/>
        <a:lstStyle/>
        <a:p>
          <a:endParaRPr lang="en-US" sz="2000"/>
        </a:p>
      </dgm:t>
    </dgm:pt>
    <dgm:pt modelId="{DC783DA1-DE61-42F5-AF21-E0B46EA00832}" type="sibTrans" cxnId="{70A0832A-9B07-4683-A84A-2734B9E90AC9}">
      <dgm:prSet/>
      <dgm:spPr/>
      <dgm:t>
        <a:bodyPr/>
        <a:lstStyle/>
        <a:p>
          <a:endParaRPr lang="en-US" sz="2000"/>
        </a:p>
      </dgm:t>
    </dgm:pt>
    <dgm:pt modelId="{7CFEEAFF-92A3-42D2-A1F2-5E8792CBD012}">
      <dgm:prSet phldrT="[Text]" custT="1"/>
      <dgm:spPr/>
      <dgm:t>
        <a:bodyPr/>
        <a:lstStyle/>
        <a:p>
          <a:r>
            <a:rPr lang="en-US" sz="2000" b="1" dirty="0" smtClean="0"/>
            <a:t>Good</a:t>
          </a:r>
          <a:endParaRPr lang="en-US" sz="2000" b="1" dirty="0"/>
        </a:p>
      </dgm:t>
    </dgm:pt>
    <dgm:pt modelId="{3F6AC1CB-6764-4656-9619-FF2A8FB18D3A}" type="parTrans" cxnId="{FAB65867-7484-4154-8BE3-BFDA4849F46E}">
      <dgm:prSet/>
      <dgm:spPr/>
      <dgm:t>
        <a:bodyPr/>
        <a:lstStyle/>
        <a:p>
          <a:endParaRPr lang="en-US" sz="2000"/>
        </a:p>
      </dgm:t>
    </dgm:pt>
    <dgm:pt modelId="{82D11945-7B0C-467F-B7C4-267C77D4683D}" type="sibTrans" cxnId="{FAB65867-7484-4154-8BE3-BFDA4849F46E}">
      <dgm:prSet/>
      <dgm:spPr/>
      <dgm:t>
        <a:bodyPr/>
        <a:lstStyle/>
        <a:p>
          <a:endParaRPr lang="en-US" sz="2000"/>
        </a:p>
      </dgm:t>
    </dgm:pt>
    <dgm:pt modelId="{002505CC-B4F0-4457-8778-31F939AFBBDA}">
      <dgm:prSet phldrT="[Text]" custT="1"/>
      <dgm:spPr/>
      <dgm:t>
        <a:bodyPr/>
        <a:lstStyle/>
        <a:p>
          <a:r>
            <a:rPr lang="en-US" sz="2000" b="1" dirty="0" smtClean="0"/>
            <a:t>Is what I am about to say good?</a:t>
          </a:r>
          <a:endParaRPr lang="en-US" sz="2000" b="1" dirty="0"/>
        </a:p>
      </dgm:t>
    </dgm:pt>
    <dgm:pt modelId="{C907C134-1D8E-4F0E-BD1F-05FF858C7A79}" type="parTrans" cxnId="{D6E01557-C286-4568-B492-FF771BDC23DD}">
      <dgm:prSet/>
      <dgm:spPr/>
      <dgm:t>
        <a:bodyPr/>
        <a:lstStyle/>
        <a:p>
          <a:endParaRPr lang="en-US" sz="2000"/>
        </a:p>
      </dgm:t>
    </dgm:pt>
    <dgm:pt modelId="{7288D77E-C3E4-4AC4-9B7D-9520E3A06EC4}" type="sibTrans" cxnId="{D6E01557-C286-4568-B492-FF771BDC23DD}">
      <dgm:prSet/>
      <dgm:spPr/>
      <dgm:t>
        <a:bodyPr/>
        <a:lstStyle/>
        <a:p>
          <a:endParaRPr lang="en-US" sz="2000"/>
        </a:p>
      </dgm:t>
    </dgm:pt>
    <dgm:pt modelId="{B4B7ACB0-E389-4194-B86E-AC5303EB5697}">
      <dgm:prSet phldrT="[Text]" custT="1"/>
      <dgm:spPr/>
      <dgm:t>
        <a:bodyPr/>
        <a:lstStyle/>
        <a:p>
          <a:r>
            <a:rPr lang="en-US" sz="2000" b="1" dirty="0" smtClean="0"/>
            <a:t>Useful</a:t>
          </a:r>
          <a:endParaRPr lang="en-US" sz="2000" b="1" dirty="0"/>
        </a:p>
      </dgm:t>
    </dgm:pt>
    <dgm:pt modelId="{63F44BC3-88CC-4C81-A490-9660A12314AE}" type="parTrans" cxnId="{BB545AD6-FBAF-4C05-BE08-BB8DB03A0852}">
      <dgm:prSet/>
      <dgm:spPr/>
      <dgm:t>
        <a:bodyPr/>
        <a:lstStyle/>
        <a:p>
          <a:endParaRPr lang="en-US" sz="2000"/>
        </a:p>
      </dgm:t>
    </dgm:pt>
    <dgm:pt modelId="{8D0E8E0C-7BFF-4602-B43D-C447564D8E1E}" type="sibTrans" cxnId="{BB545AD6-FBAF-4C05-BE08-BB8DB03A0852}">
      <dgm:prSet/>
      <dgm:spPr/>
      <dgm:t>
        <a:bodyPr/>
        <a:lstStyle/>
        <a:p>
          <a:endParaRPr lang="en-US" sz="2000"/>
        </a:p>
      </dgm:t>
    </dgm:pt>
    <dgm:pt modelId="{F7CE1850-D8E6-4006-ACDA-FBDC3338B1F1}">
      <dgm:prSet custT="1"/>
      <dgm:spPr/>
      <dgm:t>
        <a:bodyPr/>
        <a:lstStyle/>
        <a:p>
          <a:r>
            <a:rPr lang="en-US" sz="2000" b="1" dirty="0" smtClean="0"/>
            <a:t>Is what I am about to say useful?</a:t>
          </a:r>
          <a:endParaRPr lang="en-US" sz="2000" b="1" dirty="0"/>
        </a:p>
      </dgm:t>
    </dgm:pt>
    <dgm:pt modelId="{30C608E0-171D-409C-95A9-0600D4B95687}" type="parTrans" cxnId="{5724B1B2-7072-4DB2-8CEF-34D6802F3E71}">
      <dgm:prSet/>
      <dgm:spPr/>
      <dgm:t>
        <a:bodyPr/>
        <a:lstStyle/>
        <a:p>
          <a:endParaRPr lang="en-US" sz="2000"/>
        </a:p>
      </dgm:t>
    </dgm:pt>
    <dgm:pt modelId="{DB5F2B07-84C2-4294-8E18-32D17568CD19}" type="sibTrans" cxnId="{5724B1B2-7072-4DB2-8CEF-34D6802F3E71}">
      <dgm:prSet/>
      <dgm:spPr/>
      <dgm:t>
        <a:bodyPr/>
        <a:lstStyle/>
        <a:p>
          <a:endParaRPr lang="en-US" sz="2000"/>
        </a:p>
      </dgm:t>
    </dgm:pt>
    <dgm:pt modelId="{D05E5165-7154-4E40-89A2-120E9317584B}" type="pres">
      <dgm:prSet presAssocID="{807ABAB7-DD13-47E7-AB2B-BAA757C4DBD4}" presName="Name0" presStyleCnt="0">
        <dgm:presLayoutVars>
          <dgm:dir/>
          <dgm:animLvl val="lvl"/>
          <dgm:resizeHandles val="exact"/>
        </dgm:presLayoutVars>
      </dgm:prSet>
      <dgm:spPr/>
      <dgm:t>
        <a:bodyPr/>
        <a:lstStyle/>
        <a:p>
          <a:endParaRPr lang="en-US"/>
        </a:p>
      </dgm:t>
    </dgm:pt>
    <dgm:pt modelId="{0926E93C-5777-43AE-A0AB-6F7D43540D62}" type="pres">
      <dgm:prSet presAssocID="{5A267087-FBCB-4175-92C4-35E3CE0EAC48}" presName="linNode" presStyleCnt="0"/>
      <dgm:spPr/>
    </dgm:pt>
    <dgm:pt modelId="{D46A4694-6713-44E0-A5CA-88C7764B7B2E}" type="pres">
      <dgm:prSet presAssocID="{5A267087-FBCB-4175-92C4-35E3CE0EAC48}" presName="parTx" presStyleLbl="revTx" presStyleIdx="0" presStyleCnt="3">
        <dgm:presLayoutVars>
          <dgm:chMax val="1"/>
          <dgm:bulletEnabled val="1"/>
        </dgm:presLayoutVars>
      </dgm:prSet>
      <dgm:spPr/>
      <dgm:t>
        <a:bodyPr/>
        <a:lstStyle/>
        <a:p>
          <a:endParaRPr lang="en-US"/>
        </a:p>
      </dgm:t>
    </dgm:pt>
    <dgm:pt modelId="{8ECC4968-454C-4DC5-A8FF-F124153247E4}" type="pres">
      <dgm:prSet presAssocID="{5A267087-FBCB-4175-92C4-35E3CE0EAC48}" presName="bracket" presStyleLbl="parChTrans1D1" presStyleIdx="0" presStyleCnt="3"/>
      <dgm:spPr/>
    </dgm:pt>
    <dgm:pt modelId="{8A90260E-BC57-41F4-8B99-EC2420335DA2}" type="pres">
      <dgm:prSet presAssocID="{5A267087-FBCB-4175-92C4-35E3CE0EAC48}" presName="spH" presStyleCnt="0"/>
      <dgm:spPr/>
    </dgm:pt>
    <dgm:pt modelId="{7A7AD3A2-D96B-4943-9D1E-52F26A1F84CA}" type="pres">
      <dgm:prSet presAssocID="{5A267087-FBCB-4175-92C4-35E3CE0EAC48}" presName="desTx" presStyleLbl="node1" presStyleIdx="0" presStyleCnt="3">
        <dgm:presLayoutVars>
          <dgm:bulletEnabled val="1"/>
        </dgm:presLayoutVars>
      </dgm:prSet>
      <dgm:spPr/>
      <dgm:t>
        <a:bodyPr/>
        <a:lstStyle/>
        <a:p>
          <a:endParaRPr lang="en-US"/>
        </a:p>
      </dgm:t>
    </dgm:pt>
    <dgm:pt modelId="{BC90101F-020E-472D-98F1-C897FF7FF8B8}" type="pres">
      <dgm:prSet presAssocID="{3294632E-85A7-4FD4-920F-C77F11373D8B}" presName="spV" presStyleCnt="0"/>
      <dgm:spPr/>
    </dgm:pt>
    <dgm:pt modelId="{B0389E14-381F-44F0-A44A-901D2B328D2B}" type="pres">
      <dgm:prSet presAssocID="{7CFEEAFF-92A3-42D2-A1F2-5E8792CBD012}" presName="linNode" presStyleCnt="0"/>
      <dgm:spPr/>
    </dgm:pt>
    <dgm:pt modelId="{A1ECE7E8-F2A2-4A83-94A0-61B9AF98DAAD}" type="pres">
      <dgm:prSet presAssocID="{7CFEEAFF-92A3-42D2-A1F2-5E8792CBD012}" presName="parTx" presStyleLbl="revTx" presStyleIdx="1" presStyleCnt="3">
        <dgm:presLayoutVars>
          <dgm:chMax val="1"/>
          <dgm:bulletEnabled val="1"/>
        </dgm:presLayoutVars>
      </dgm:prSet>
      <dgm:spPr/>
      <dgm:t>
        <a:bodyPr/>
        <a:lstStyle/>
        <a:p>
          <a:endParaRPr lang="en-US"/>
        </a:p>
      </dgm:t>
    </dgm:pt>
    <dgm:pt modelId="{85294C2B-2479-4EBF-ABF3-ADF9D19432CC}" type="pres">
      <dgm:prSet presAssocID="{7CFEEAFF-92A3-42D2-A1F2-5E8792CBD012}" presName="bracket" presStyleLbl="parChTrans1D1" presStyleIdx="1" presStyleCnt="3"/>
      <dgm:spPr/>
    </dgm:pt>
    <dgm:pt modelId="{41F3F162-1985-4C5A-B2DE-37BB99BD1039}" type="pres">
      <dgm:prSet presAssocID="{7CFEEAFF-92A3-42D2-A1F2-5E8792CBD012}" presName="spH" presStyleCnt="0"/>
      <dgm:spPr/>
    </dgm:pt>
    <dgm:pt modelId="{6DE2E207-E038-4124-8B7E-5F4154CA33D0}" type="pres">
      <dgm:prSet presAssocID="{7CFEEAFF-92A3-42D2-A1F2-5E8792CBD012}" presName="desTx" presStyleLbl="node1" presStyleIdx="1" presStyleCnt="3">
        <dgm:presLayoutVars>
          <dgm:bulletEnabled val="1"/>
        </dgm:presLayoutVars>
      </dgm:prSet>
      <dgm:spPr/>
      <dgm:t>
        <a:bodyPr/>
        <a:lstStyle/>
        <a:p>
          <a:endParaRPr lang="en-US"/>
        </a:p>
      </dgm:t>
    </dgm:pt>
    <dgm:pt modelId="{0CAA3D85-BFBD-4E32-8FA0-D28692D055D2}" type="pres">
      <dgm:prSet presAssocID="{82D11945-7B0C-467F-B7C4-267C77D4683D}" presName="spV" presStyleCnt="0"/>
      <dgm:spPr/>
    </dgm:pt>
    <dgm:pt modelId="{BDC75764-11C0-4CAF-8950-50BBFE5D45A9}" type="pres">
      <dgm:prSet presAssocID="{B4B7ACB0-E389-4194-B86E-AC5303EB5697}" presName="linNode" presStyleCnt="0"/>
      <dgm:spPr/>
    </dgm:pt>
    <dgm:pt modelId="{1C6246A4-D1AC-455B-8E1C-159800EEA042}" type="pres">
      <dgm:prSet presAssocID="{B4B7ACB0-E389-4194-B86E-AC5303EB5697}" presName="parTx" presStyleLbl="revTx" presStyleIdx="2" presStyleCnt="3">
        <dgm:presLayoutVars>
          <dgm:chMax val="1"/>
          <dgm:bulletEnabled val="1"/>
        </dgm:presLayoutVars>
      </dgm:prSet>
      <dgm:spPr/>
      <dgm:t>
        <a:bodyPr/>
        <a:lstStyle/>
        <a:p>
          <a:endParaRPr lang="en-US"/>
        </a:p>
      </dgm:t>
    </dgm:pt>
    <dgm:pt modelId="{01E29F38-2CF4-400C-996C-5DCF89332942}" type="pres">
      <dgm:prSet presAssocID="{B4B7ACB0-E389-4194-B86E-AC5303EB5697}" presName="bracket" presStyleLbl="parChTrans1D1" presStyleIdx="2" presStyleCnt="3"/>
      <dgm:spPr/>
    </dgm:pt>
    <dgm:pt modelId="{E0E23D23-2587-4EC2-A0F3-45F6B99F7BE9}" type="pres">
      <dgm:prSet presAssocID="{B4B7ACB0-E389-4194-B86E-AC5303EB5697}" presName="spH" presStyleCnt="0"/>
      <dgm:spPr/>
    </dgm:pt>
    <dgm:pt modelId="{EA735210-4933-4397-9FBE-D6361A1CD6BF}" type="pres">
      <dgm:prSet presAssocID="{B4B7ACB0-E389-4194-B86E-AC5303EB5697}" presName="desTx" presStyleLbl="node1" presStyleIdx="2" presStyleCnt="3">
        <dgm:presLayoutVars>
          <dgm:bulletEnabled val="1"/>
        </dgm:presLayoutVars>
      </dgm:prSet>
      <dgm:spPr/>
      <dgm:t>
        <a:bodyPr/>
        <a:lstStyle/>
        <a:p>
          <a:endParaRPr lang="en-US"/>
        </a:p>
      </dgm:t>
    </dgm:pt>
  </dgm:ptLst>
  <dgm:cxnLst>
    <dgm:cxn modelId="{C5A6C6C0-6A1C-439C-BB87-6EC605D32D12}" type="presOf" srcId="{002505CC-B4F0-4457-8778-31F939AFBBDA}" destId="{6DE2E207-E038-4124-8B7E-5F4154CA33D0}" srcOrd="0" destOrd="0" presId="urn:diagrams.loki3.com/BracketList"/>
    <dgm:cxn modelId="{D6E01557-C286-4568-B492-FF771BDC23DD}" srcId="{7CFEEAFF-92A3-42D2-A1F2-5E8792CBD012}" destId="{002505CC-B4F0-4457-8778-31F939AFBBDA}" srcOrd="0" destOrd="0" parTransId="{C907C134-1D8E-4F0E-BD1F-05FF858C7A79}" sibTransId="{7288D77E-C3E4-4AC4-9B7D-9520E3A06EC4}"/>
    <dgm:cxn modelId="{5724B1B2-7072-4DB2-8CEF-34D6802F3E71}" srcId="{B4B7ACB0-E389-4194-B86E-AC5303EB5697}" destId="{F7CE1850-D8E6-4006-ACDA-FBDC3338B1F1}" srcOrd="0" destOrd="0" parTransId="{30C608E0-171D-409C-95A9-0600D4B95687}" sibTransId="{DB5F2B07-84C2-4294-8E18-32D17568CD19}"/>
    <dgm:cxn modelId="{3FD738C3-B4DD-4F26-84FB-3AFC26D85355}" type="presOf" srcId="{7CFEEAFF-92A3-42D2-A1F2-5E8792CBD012}" destId="{A1ECE7E8-F2A2-4A83-94A0-61B9AF98DAAD}" srcOrd="0" destOrd="0" presId="urn:diagrams.loki3.com/BracketList"/>
    <dgm:cxn modelId="{CD0DCD79-4287-4AAF-8A3C-092D97C0B022}" type="presOf" srcId="{F7CE1850-D8E6-4006-ACDA-FBDC3338B1F1}" destId="{EA735210-4933-4397-9FBE-D6361A1CD6BF}" srcOrd="0" destOrd="0" presId="urn:diagrams.loki3.com/BracketList"/>
    <dgm:cxn modelId="{31365008-8942-440E-8E8D-299B1F1DE028}" type="presOf" srcId="{807ABAB7-DD13-47E7-AB2B-BAA757C4DBD4}" destId="{D05E5165-7154-4E40-89A2-120E9317584B}" srcOrd="0" destOrd="0" presId="urn:diagrams.loki3.com/BracketList"/>
    <dgm:cxn modelId="{604CC5E7-8387-4802-BF0C-EB1E0847BDC0}" type="presOf" srcId="{B4B7ACB0-E389-4194-B86E-AC5303EB5697}" destId="{1C6246A4-D1AC-455B-8E1C-159800EEA042}" srcOrd="0" destOrd="0" presId="urn:diagrams.loki3.com/BracketList"/>
    <dgm:cxn modelId="{7973B903-DCFB-4EE3-B8D2-2FFD0C49E96B}" srcId="{807ABAB7-DD13-47E7-AB2B-BAA757C4DBD4}" destId="{5A267087-FBCB-4175-92C4-35E3CE0EAC48}" srcOrd="0" destOrd="0" parTransId="{3A7C3C9F-C0CC-4F46-BFBF-508F80CF35D1}" sibTransId="{3294632E-85A7-4FD4-920F-C77F11373D8B}"/>
    <dgm:cxn modelId="{092038AC-964D-4072-9CA6-0B8B84358841}" type="presOf" srcId="{5A267087-FBCB-4175-92C4-35E3CE0EAC48}" destId="{D46A4694-6713-44E0-A5CA-88C7764B7B2E}" srcOrd="0" destOrd="0" presId="urn:diagrams.loki3.com/BracketList"/>
    <dgm:cxn modelId="{FAB65867-7484-4154-8BE3-BFDA4849F46E}" srcId="{807ABAB7-DD13-47E7-AB2B-BAA757C4DBD4}" destId="{7CFEEAFF-92A3-42D2-A1F2-5E8792CBD012}" srcOrd="1" destOrd="0" parTransId="{3F6AC1CB-6764-4656-9619-FF2A8FB18D3A}" sibTransId="{82D11945-7B0C-467F-B7C4-267C77D4683D}"/>
    <dgm:cxn modelId="{BB545AD6-FBAF-4C05-BE08-BB8DB03A0852}" srcId="{807ABAB7-DD13-47E7-AB2B-BAA757C4DBD4}" destId="{B4B7ACB0-E389-4194-B86E-AC5303EB5697}" srcOrd="2" destOrd="0" parTransId="{63F44BC3-88CC-4C81-A490-9660A12314AE}" sibTransId="{8D0E8E0C-7BFF-4602-B43D-C447564D8E1E}"/>
    <dgm:cxn modelId="{2F9E97A8-1442-4920-BB7F-10DC1BBEF84E}" type="presOf" srcId="{45E32EA4-42EA-43DA-8C75-EEDA1E06E976}" destId="{7A7AD3A2-D96B-4943-9D1E-52F26A1F84CA}" srcOrd="0" destOrd="0" presId="urn:diagrams.loki3.com/BracketList"/>
    <dgm:cxn modelId="{70A0832A-9B07-4683-A84A-2734B9E90AC9}" srcId="{5A267087-FBCB-4175-92C4-35E3CE0EAC48}" destId="{45E32EA4-42EA-43DA-8C75-EEDA1E06E976}" srcOrd="0" destOrd="0" parTransId="{9896EB86-A3F5-4B07-9DF8-E1A74FD7A48C}" sibTransId="{DC783DA1-DE61-42F5-AF21-E0B46EA00832}"/>
    <dgm:cxn modelId="{48694F6D-C711-4CAC-8D6C-18453B48E0D6}" type="presParOf" srcId="{D05E5165-7154-4E40-89A2-120E9317584B}" destId="{0926E93C-5777-43AE-A0AB-6F7D43540D62}" srcOrd="0" destOrd="0" presId="urn:diagrams.loki3.com/BracketList"/>
    <dgm:cxn modelId="{6C362462-15A4-4B21-9EF3-D99786DBBD76}" type="presParOf" srcId="{0926E93C-5777-43AE-A0AB-6F7D43540D62}" destId="{D46A4694-6713-44E0-A5CA-88C7764B7B2E}" srcOrd="0" destOrd="0" presId="urn:diagrams.loki3.com/BracketList"/>
    <dgm:cxn modelId="{D59C2661-9190-4CA9-AA0B-3FFDDD6C8CD5}" type="presParOf" srcId="{0926E93C-5777-43AE-A0AB-6F7D43540D62}" destId="{8ECC4968-454C-4DC5-A8FF-F124153247E4}" srcOrd="1" destOrd="0" presId="urn:diagrams.loki3.com/BracketList"/>
    <dgm:cxn modelId="{35824FBE-C28B-4338-B019-D319D01D85FC}" type="presParOf" srcId="{0926E93C-5777-43AE-A0AB-6F7D43540D62}" destId="{8A90260E-BC57-41F4-8B99-EC2420335DA2}" srcOrd="2" destOrd="0" presId="urn:diagrams.loki3.com/BracketList"/>
    <dgm:cxn modelId="{F40CCEF7-6AE5-4FFC-A498-1E4863C99D04}" type="presParOf" srcId="{0926E93C-5777-43AE-A0AB-6F7D43540D62}" destId="{7A7AD3A2-D96B-4943-9D1E-52F26A1F84CA}" srcOrd="3" destOrd="0" presId="urn:diagrams.loki3.com/BracketList"/>
    <dgm:cxn modelId="{DFC00C8D-4EEC-47BD-8E0A-2B77D9B78A2B}" type="presParOf" srcId="{D05E5165-7154-4E40-89A2-120E9317584B}" destId="{BC90101F-020E-472D-98F1-C897FF7FF8B8}" srcOrd="1" destOrd="0" presId="urn:diagrams.loki3.com/BracketList"/>
    <dgm:cxn modelId="{13605CC0-3D9B-4E12-8825-005C8DBAE9C3}" type="presParOf" srcId="{D05E5165-7154-4E40-89A2-120E9317584B}" destId="{B0389E14-381F-44F0-A44A-901D2B328D2B}" srcOrd="2" destOrd="0" presId="urn:diagrams.loki3.com/BracketList"/>
    <dgm:cxn modelId="{6D24E0A6-5328-4B52-938D-A13C3B69B577}" type="presParOf" srcId="{B0389E14-381F-44F0-A44A-901D2B328D2B}" destId="{A1ECE7E8-F2A2-4A83-94A0-61B9AF98DAAD}" srcOrd="0" destOrd="0" presId="urn:diagrams.loki3.com/BracketList"/>
    <dgm:cxn modelId="{BA9DF7DF-6D6D-458F-97EB-FCAB41E217EB}" type="presParOf" srcId="{B0389E14-381F-44F0-A44A-901D2B328D2B}" destId="{85294C2B-2479-4EBF-ABF3-ADF9D19432CC}" srcOrd="1" destOrd="0" presId="urn:diagrams.loki3.com/BracketList"/>
    <dgm:cxn modelId="{BF5C3F98-2BA5-44E9-80AE-FB753D112AEB}" type="presParOf" srcId="{B0389E14-381F-44F0-A44A-901D2B328D2B}" destId="{41F3F162-1985-4C5A-B2DE-37BB99BD1039}" srcOrd="2" destOrd="0" presId="urn:diagrams.loki3.com/BracketList"/>
    <dgm:cxn modelId="{5ACFD6F9-9815-427A-BD12-DB7257D80833}" type="presParOf" srcId="{B0389E14-381F-44F0-A44A-901D2B328D2B}" destId="{6DE2E207-E038-4124-8B7E-5F4154CA33D0}" srcOrd="3" destOrd="0" presId="urn:diagrams.loki3.com/BracketList"/>
    <dgm:cxn modelId="{E003456F-D9BE-4253-BC9A-D70E65E21BBF}" type="presParOf" srcId="{D05E5165-7154-4E40-89A2-120E9317584B}" destId="{0CAA3D85-BFBD-4E32-8FA0-D28692D055D2}" srcOrd="3" destOrd="0" presId="urn:diagrams.loki3.com/BracketList"/>
    <dgm:cxn modelId="{0B0A9604-03F0-4542-ACCA-9C06B6697708}" type="presParOf" srcId="{D05E5165-7154-4E40-89A2-120E9317584B}" destId="{BDC75764-11C0-4CAF-8950-50BBFE5D45A9}" srcOrd="4" destOrd="0" presId="urn:diagrams.loki3.com/BracketList"/>
    <dgm:cxn modelId="{BD124CBD-97DB-4614-ACDC-D3B31DC73071}" type="presParOf" srcId="{BDC75764-11C0-4CAF-8950-50BBFE5D45A9}" destId="{1C6246A4-D1AC-455B-8E1C-159800EEA042}" srcOrd="0" destOrd="0" presId="urn:diagrams.loki3.com/BracketList"/>
    <dgm:cxn modelId="{6CA1C39B-8E1C-4CED-86F6-CA0E876064A4}" type="presParOf" srcId="{BDC75764-11C0-4CAF-8950-50BBFE5D45A9}" destId="{01E29F38-2CF4-400C-996C-5DCF89332942}" srcOrd="1" destOrd="0" presId="urn:diagrams.loki3.com/BracketList"/>
    <dgm:cxn modelId="{9A52A7F3-CFFA-4B12-8FA4-E1AAE14466FB}" type="presParOf" srcId="{BDC75764-11C0-4CAF-8950-50BBFE5D45A9}" destId="{E0E23D23-2587-4EC2-A0F3-45F6B99F7BE9}" srcOrd="2" destOrd="0" presId="urn:diagrams.loki3.com/BracketList"/>
    <dgm:cxn modelId="{790F0813-8D0C-4E4E-A9A4-58D1DB4CE5E3}" type="presParOf" srcId="{BDC75764-11C0-4CAF-8950-50BBFE5D45A9}" destId="{EA735210-4933-4397-9FBE-D6361A1CD6BF}"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FEDA90-FC76-42A2-96B4-D21F6F3F390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7DEF5733-D0BC-4088-8156-3275C6D8B153}">
      <dgm:prSet phldrT="[Text]" custT="1"/>
      <dgm:spPr>
        <a:solidFill>
          <a:srgbClr val="78BE21">
            <a:alpha val="50000"/>
          </a:srgbClr>
        </a:solidFill>
      </dgm:spPr>
      <dgm:t>
        <a:bodyPr/>
        <a:lstStyle/>
        <a:p>
          <a:r>
            <a:rPr lang="en-US" sz="2000" b="1" dirty="0" smtClean="0"/>
            <a:t>Effective Communication</a:t>
          </a:r>
          <a:endParaRPr lang="en-US" sz="2000" b="1" dirty="0"/>
        </a:p>
      </dgm:t>
    </dgm:pt>
    <dgm:pt modelId="{98D46A6F-FFEE-462F-AE3A-C38AA94FD34B}" type="parTrans" cxnId="{B846946D-31CB-40B5-811C-40C714F05E75}">
      <dgm:prSet/>
      <dgm:spPr/>
      <dgm:t>
        <a:bodyPr/>
        <a:lstStyle/>
        <a:p>
          <a:endParaRPr lang="en-US" sz="2000" b="1"/>
        </a:p>
      </dgm:t>
    </dgm:pt>
    <dgm:pt modelId="{C43A6F67-B4F4-4BB8-B920-2BB6EF2FD1D4}" type="sibTrans" cxnId="{B846946D-31CB-40B5-811C-40C714F05E75}">
      <dgm:prSet/>
      <dgm:spPr/>
      <dgm:t>
        <a:bodyPr/>
        <a:lstStyle/>
        <a:p>
          <a:endParaRPr lang="en-US" sz="2000" b="1"/>
        </a:p>
      </dgm:t>
    </dgm:pt>
    <dgm:pt modelId="{57A9C78B-FC94-4357-9E86-E7269DFFBACF}">
      <dgm:prSet phldrT="[Text]" custT="1"/>
      <dgm:spPr>
        <a:solidFill>
          <a:srgbClr val="78BE21">
            <a:alpha val="50000"/>
          </a:srgbClr>
        </a:solidFill>
      </dgm:spPr>
      <dgm:t>
        <a:bodyPr/>
        <a:lstStyle/>
        <a:p>
          <a:r>
            <a:rPr lang="en-US" sz="2000" b="1" dirty="0" smtClean="0"/>
            <a:t>Trust</a:t>
          </a:r>
          <a:endParaRPr lang="en-US" sz="2000" b="1" dirty="0"/>
        </a:p>
      </dgm:t>
    </dgm:pt>
    <dgm:pt modelId="{665D21B0-0437-4DF2-A62A-27627633F08E}" type="parTrans" cxnId="{B41541F5-521B-4C4F-B84D-9495AFD8B677}">
      <dgm:prSet/>
      <dgm:spPr/>
      <dgm:t>
        <a:bodyPr/>
        <a:lstStyle/>
        <a:p>
          <a:endParaRPr lang="en-US" sz="2000" b="1"/>
        </a:p>
      </dgm:t>
    </dgm:pt>
    <dgm:pt modelId="{68D020B3-32CF-4E89-B416-1A00DDCD916D}" type="sibTrans" cxnId="{B41541F5-521B-4C4F-B84D-9495AFD8B677}">
      <dgm:prSet/>
      <dgm:spPr/>
      <dgm:t>
        <a:bodyPr/>
        <a:lstStyle/>
        <a:p>
          <a:endParaRPr lang="en-US" sz="2000" b="1"/>
        </a:p>
      </dgm:t>
    </dgm:pt>
    <dgm:pt modelId="{4CCFB153-CF94-4F7D-A393-ABD20547BE8A}">
      <dgm:prSet phldrT="[Text]" custT="1"/>
      <dgm:spPr>
        <a:solidFill>
          <a:srgbClr val="78BE21">
            <a:alpha val="50000"/>
          </a:srgbClr>
        </a:solidFill>
      </dgm:spPr>
      <dgm:t>
        <a:bodyPr/>
        <a:lstStyle/>
        <a:p>
          <a:r>
            <a:rPr lang="en-US" sz="2000" b="1" dirty="0" smtClean="0"/>
            <a:t>Conflict Resolution</a:t>
          </a:r>
          <a:endParaRPr lang="en-US" sz="2000" b="1" dirty="0"/>
        </a:p>
      </dgm:t>
    </dgm:pt>
    <dgm:pt modelId="{AFB7C8FA-CC75-48DC-9ACE-838F1FCE9FDB}" type="parTrans" cxnId="{18B979F3-BEF9-4082-A239-BE1398524C6E}">
      <dgm:prSet/>
      <dgm:spPr/>
      <dgm:t>
        <a:bodyPr/>
        <a:lstStyle/>
        <a:p>
          <a:endParaRPr lang="en-US" sz="2000" b="1"/>
        </a:p>
      </dgm:t>
    </dgm:pt>
    <dgm:pt modelId="{F65571EF-7A96-4747-8882-2484E4431AF9}" type="sibTrans" cxnId="{18B979F3-BEF9-4082-A239-BE1398524C6E}">
      <dgm:prSet/>
      <dgm:spPr/>
      <dgm:t>
        <a:bodyPr/>
        <a:lstStyle/>
        <a:p>
          <a:endParaRPr lang="en-US" sz="2000" b="1"/>
        </a:p>
      </dgm:t>
    </dgm:pt>
    <dgm:pt modelId="{E88516BC-90AE-413D-826E-6119C913E1D3}">
      <dgm:prSet phldrT="[Text]" custT="1"/>
      <dgm:spPr>
        <a:solidFill>
          <a:schemeClr val="accent2">
            <a:alpha val="50000"/>
          </a:schemeClr>
        </a:solidFill>
      </dgm:spPr>
      <dgm:t>
        <a:bodyPr/>
        <a:lstStyle/>
        <a:p>
          <a:pPr marL="0" indent="0">
            <a:tabLst/>
          </a:pPr>
          <a:r>
            <a:rPr lang="en-US" sz="2000" b="1" dirty="0" smtClean="0"/>
            <a:t>Collaboration</a:t>
          </a:r>
          <a:endParaRPr lang="en-US" sz="2000" b="1" dirty="0"/>
        </a:p>
      </dgm:t>
    </dgm:pt>
    <dgm:pt modelId="{E6132A98-471E-4AFC-AFA3-B9A38DFD88AD}" type="parTrans" cxnId="{A2595755-DF69-46E7-8F03-F7A8364FEFB0}">
      <dgm:prSet/>
      <dgm:spPr/>
      <dgm:t>
        <a:bodyPr/>
        <a:lstStyle/>
        <a:p>
          <a:endParaRPr lang="en-US" sz="2000" b="1"/>
        </a:p>
      </dgm:t>
    </dgm:pt>
    <dgm:pt modelId="{F691D1A7-EC4E-4714-92D2-E4F869243510}" type="sibTrans" cxnId="{A2595755-DF69-46E7-8F03-F7A8364FEFB0}">
      <dgm:prSet/>
      <dgm:spPr/>
      <dgm:t>
        <a:bodyPr/>
        <a:lstStyle/>
        <a:p>
          <a:endParaRPr lang="en-US" sz="2000" b="1"/>
        </a:p>
      </dgm:t>
    </dgm:pt>
    <dgm:pt modelId="{DDD8758D-358B-4566-975D-D3739A76FCA6}" type="pres">
      <dgm:prSet presAssocID="{1DFEDA90-FC76-42A2-96B4-D21F6F3F3903}" presName="Name0" presStyleCnt="0">
        <dgm:presLayoutVars>
          <dgm:dir/>
          <dgm:resizeHandles val="exact"/>
        </dgm:presLayoutVars>
      </dgm:prSet>
      <dgm:spPr/>
      <dgm:t>
        <a:bodyPr/>
        <a:lstStyle/>
        <a:p>
          <a:endParaRPr lang="en-US"/>
        </a:p>
      </dgm:t>
    </dgm:pt>
    <dgm:pt modelId="{40411B82-5A66-4033-8740-2C662F686818}" type="pres">
      <dgm:prSet presAssocID="{7DEF5733-D0BC-4088-8156-3275C6D8B153}" presName="Name5" presStyleLbl="vennNode1" presStyleIdx="0" presStyleCnt="4">
        <dgm:presLayoutVars>
          <dgm:bulletEnabled val="1"/>
        </dgm:presLayoutVars>
      </dgm:prSet>
      <dgm:spPr/>
      <dgm:t>
        <a:bodyPr/>
        <a:lstStyle/>
        <a:p>
          <a:endParaRPr lang="en-US"/>
        </a:p>
      </dgm:t>
    </dgm:pt>
    <dgm:pt modelId="{E9D5554D-6252-4977-AEC3-E5D9B425A461}" type="pres">
      <dgm:prSet presAssocID="{C43A6F67-B4F4-4BB8-B920-2BB6EF2FD1D4}" presName="space" presStyleCnt="0"/>
      <dgm:spPr/>
    </dgm:pt>
    <dgm:pt modelId="{60946574-704B-4C65-B9D4-5CB4FDC16064}" type="pres">
      <dgm:prSet presAssocID="{57A9C78B-FC94-4357-9E86-E7269DFFBACF}" presName="Name5" presStyleLbl="vennNode1" presStyleIdx="1" presStyleCnt="4">
        <dgm:presLayoutVars>
          <dgm:bulletEnabled val="1"/>
        </dgm:presLayoutVars>
      </dgm:prSet>
      <dgm:spPr/>
      <dgm:t>
        <a:bodyPr/>
        <a:lstStyle/>
        <a:p>
          <a:endParaRPr lang="en-US"/>
        </a:p>
      </dgm:t>
    </dgm:pt>
    <dgm:pt modelId="{16013C61-6989-4EB6-ACB9-F499117F1767}" type="pres">
      <dgm:prSet presAssocID="{68D020B3-32CF-4E89-B416-1A00DDCD916D}" presName="space" presStyleCnt="0"/>
      <dgm:spPr/>
    </dgm:pt>
    <dgm:pt modelId="{EC3F76DA-4CD5-4637-88DA-5B0ECA76D3C9}" type="pres">
      <dgm:prSet presAssocID="{4CCFB153-CF94-4F7D-A393-ABD20547BE8A}" presName="Name5" presStyleLbl="vennNode1" presStyleIdx="2" presStyleCnt="4">
        <dgm:presLayoutVars>
          <dgm:bulletEnabled val="1"/>
        </dgm:presLayoutVars>
      </dgm:prSet>
      <dgm:spPr/>
      <dgm:t>
        <a:bodyPr/>
        <a:lstStyle/>
        <a:p>
          <a:endParaRPr lang="en-US"/>
        </a:p>
      </dgm:t>
    </dgm:pt>
    <dgm:pt modelId="{5CEB6BC8-4AA5-4473-911B-8B4F7077F051}" type="pres">
      <dgm:prSet presAssocID="{F65571EF-7A96-4747-8882-2484E4431AF9}" presName="space" presStyleCnt="0"/>
      <dgm:spPr/>
    </dgm:pt>
    <dgm:pt modelId="{A321833A-1994-4EB4-81F3-AA2B4A501B75}" type="pres">
      <dgm:prSet presAssocID="{E88516BC-90AE-413D-826E-6119C913E1D3}" presName="Name5" presStyleLbl="vennNode1" presStyleIdx="3" presStyleCnt="4">
        <dgm:presLayoutVars>
          <dgm:bulletEnabled val="1"/>
        </dgm:presLayoutVars>
      </dgm:prSet>
      <dgm:spPr/>
      <dgm:t>
        <a:bodyPr/>
        <a:lstStyle/>
        <a:p>
          <a:endParaRPr lang="en-US"/>
        </a:p>
      </dgm:t>
    </dgm:pt>
  </dgm:ptLst>
  <dgm:cxnLst>
    <dgm:cxn modelId="{A2595755-DF69-46E7-8F03-F7A8364FEFB0}" srcId="{1DFEDA90-FC76-42A2-96B4-D21F6F3F3903}" destId="{E88516BC-90AE-413D-826E-6119C913E1D3}" srcOrd="3" destOrd="0" parTransId="{E6132A98-471E-4AFC-AFA3-B9A38DFD88AD}" sibTransId="{F691D1A7-EC4E-4714-92D2-E4F869243510}"/>
    <dgm:cxn modelId="{840DA98D-DE3B-404D-9EF5-200A5FA68A0A}" type="presOf" srcId="{57A9C78B-FC94-4357-9E86-E7269DFFBACF}" destId="{60946574-704B-4C65-B9D4-5CB4FDC16064}" srcOrd="0" destOrd="0" presId="urn:microsoft.com/office/officeart/2005/8/layout/venn3"/>
    <dgm:cxn modelId="{B41541F5-521B-4C4F-B84D-9495AFD8B677}" srcId="{1DFEDA90-FC76-42A2-96B4-D21F6F3F3903}" destId="{57A9C78B-FC94-4357-9E86-E7269DFFBACF}" srcOrd="1" destOrd="0" parTransId="{665D21B0-0437-4DF2-A62A-27627633F08E}" sibTransId="{68D020B3-32CF-4E89-B416-1A00DDCD916D}"/>
    <dgm:cxn modelId="{556A73A0-7044-4910-8D2C-7E897C392429}" type="presOf" srcId="{1DFEDA90-FC76-42A2-96B4-D21F6F3F3903}" destId="{DDD8758D-358B-4566-975D-D3739A76FCA6}" srcOrd="0" destOrd="0" presId="urn:microsoft.com/office/officeart/2005/8/layout/venn3"/>
    <dgm:cxn modelId="{B6364BCF-A754-4ECB-89BD-1D21D968B90F}" type="presOf" srcId="{4CCFB153-CF94-4F7D-A393-ABD20547BE8A}" destId="{EC3F76DA-4CD5-4637-88DA-5B0ECA76D3C9}" srcOrd="0" destOrd="0" presId="urn:microsoft.com/office/officeart/2005/8/layout/venn3"/>
    <dgm:cxn modelId="{374AD31C-9D51-4542-8B58-D347457C83F7}" type="presOf" srcId="{7DEF5733-D0BC-4088-8156-3275C6D8B153}" destId="{40411B82-5A66-4033-8740-2C662F686818}" srcOrd="0" destOrd="0" presId="urn:microsoft.com/office/officeart/2005/8/layout/venn3"/>
    <dgm:cxn modelId="{E57539FF-392E-45E9-9542-127BCB24CB1B}" type="presOf" srcId="{E88516BC-90AE-413D-826E-6119C913E1D3}" destId="{A321833A-1994-4EB4-81F3-AA2B4A501B75}" srcOrd="0" destOrd="0" presId="urn:microsoft.com/office/officeart/2005/8/layout/venn3"/>
    <dgm:cxn modelId="{18B979F3-BEF9-4082-A239-BE1398524C6E}" srcId="{1DFEDA90-FC76-42A2-96B4-D21F6F3F3903}" destId="{4CCFB153-CF94-4F7D-A393-ABD20547BE8A}" srcOrd="2" destOrd="0" parTransId="{AFB7C8FA-CC75-48DC-9ACE-838F1FCE9FDB}" sibTransId="{F65571EF-7A96-4747-8882-2484E4431AF9}"/>
    <dgm:cxn modelId="{B846946D-31CB-40B5-811C-40C714F05E75}" srcId="{1DFEDA90-FC76-42A2-96B4-D21F6F3F3903}" destId="{7DEF5733-D0BC-4088-8156-3275C6D8B153}" srcOrd="0" destOrd="0" parTransId="{98D46A6F-FFEE-462F-AE3A-C38AA94FD34B}" sibTransId="{C43A6F67-B4F4-4BB8-B920-2BB6EF2FD1D4}"/>
    <dgm:cxn modelId="{0A6BEA57-E108-4D5F-A247-6FC2A2DE70C6}" type="presParOf" srcId="{DDD8758D-358B-4566-975D-D3739A76FCA6}" destId="{40411B82-5A66-4033-8740-2C662F686818}" srcOrd="0" destOrd="0" presId="urn:microsoft.com/office/officeart/2005/8/layout/venn3"/>
    <dgm:cxn modelId="{8648DDB7-3598-4E7B-BF35-ECA4828C3E7F}" type="presParOf" srcId="{DDD8758D-358B-4566-975D-D3739A76FCA6}" destId="{E9D5554D-6252-4977-AEC3-E5D9B425A461}" srcOrd="1" destOrd="0" presId="urn:microsoft.com/office/officeart/2005/8/layout/venn3"/>
    <dgm:cxn modelId="{C84CB249-4E18-4315-B28F-4CD4FAC3BF80}" type="presParOf" srcId="{DDD8758D-358B-4566-975D-D3739A76FCA6}" destId="{60946574-704B-4C65-B9D4-5CB4FDC16064}" srcOrd="2" destOrd="0" presId="urn:microsoft.com/office/officeart/2005/8/layout/venn3"/>
    <dgm:cxn modelId="{5FE0D23B-FF89-432F-BF59-9361697FDC00}" type="presParOf" srcId="{DDD8758D-358B-4566-975D-D3739A76FCA6}" destId="{16013C61-6989-4EB6-ACB9-F499117F1767}" srcOrd="3" destOrd="0" presId="urn:microsoft.com/office/officeart/2005/8/layout/venn3"/>
    <dgm:cxn modelId="{A59946DD-376D-4F79-A5C6-64B647DA8C18}" type="presParOf" srcId="{DDD8758D-358B-4566-975D-D3739A76FCA6}" destId="{EC3F76DA-4CD5-4637-88DA-5B0ECA76D3C9}" srcOrd="4" destOrd="0" presId="urn:microsoft.com/office/officeart/2005/8/layout/venn3"/>
    <dgm:cxn modelId="{CF91739B-7F90-4CCC-9594-78B792A75AB1}" type="presParOf" srcId="{DDD8758D-358B-4566-975D-D3739A76FCA6}" destId="{5CEB6BC8-4AA5-4473-911B-8B4F7077F051}" srcOrd="5" destOrd="0" presId="urn:microsoft.com/office/officeart/2005/8/layout/venn3"/>
    <dgm:cxn modelId="{AF44FE66-C6DD-478A-9484-488F8217B93E}" type="presParOf" srcId="{DDD8758D-358B-4566-975D-D3739A76FCA6}" destId="{A321833A-1994-4EB4-81F3-AA2B4A501B75}"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619501" cy="481727"/>
          </a:xfrm>
          <a:prstGeom prst="rect">
            <a:avLst/>
          </a:prstGeom>
        </p:spPr>
        <p:txBody>
          <a:bodyPr vert="horz" lIns="96549" tIns="48275" rIns="96549" bIns="48275" rtlCol="0"/>
          <a:lstStyle>
            <a:lvl1pPr algn="l">
              <a:defRPr sz="1300"/>
            </a:lvl1pPr>
          </a:lstStyle>
          <a:p>
            <a:r>
              <a:rPr lang="en-US" dirty="0" smtClean="0"/>
              <a:t>Minnesota Department of Human Services</a:t>
            </a:r>
          </a:p>
          <a:p>
            <a:r>
              <a:rPr lang="en-US" dirty="0" smtClean="0"/>
              <a:t>Minnesota Specialty Health System, Como</a:t>
            </a:r>
            <a:endParaRPr lang="en-US" dirty="0"/>
          </a:p>
        </p:txBody>
      </p:sp>
      <p:sp>
        <p:nvSpPr>
          <p:cNvPr id="3" name="Date Placeholder 2"/>
          <p:cNvSpPr>
            <a:spLocks noGrp="1"/>
          </p:cNvSpPr>
          <p:nvPr>
            <p:ph type="dt" sz="quarter" idx="1"/>
          </p:nvPr>
        </p:nvSpPr>
        <p:spPr>
          <a:xfrm>
            <a:off x="4143587" y="1"/>
            <a:ext cx="3169920" cy="481727"/>
          </a:xfrm>
          <a:prstGeom prst="rect">
            <a:avLst/>
          </a:prstGeom>
        </p:spPr>
        <p:txBody>
          <a:bodyPr vert="horz" lIns="96549" tIns="48275" rIns="96549" bIns="48275" rtlCol="0"/>
          <a:lstStyle>
            <a:lvl1pPr algn="r">
              <a:defRPr sz="1300"/>
            </a:lvl1pPr>
          </a:lstStyle>
          <a:p>
            <a:r>
              <a:rPr lang="en-US" dirty="0" smtClean="0"/>
              <a:t>Clinical Supervision</a:t>
            </a:r>
            <a:endParaRPr lang="en-US" dirty="0"/>
          </a:p>
          <a:p>
            <a:r>
              <a:rPr lang="en-US" dirty="0" smtClean="0"/>
              <a:t>May 01, 2019</a:t>
            </a:r>
          </a:p>
        </p:txBody>
      </p:sp>
      <p:sp>
        <p:nvSpPr>
          <p:cNvPr id="5" name="Slide Number Placeholder 4"/>
          <p:cNvSpPr>
            <a:spLocks noGrp="1"/>
          </p:cNvSpPr>
          <p:nvPr>
            <p:ph type="sldNum" sz="quarter" idx="3"/>
          </p:nvPr>
        </p:nvSpPr>
        <p:spPr>
          <a:xfrm>
            <a:off x="4143587" y="9119482"/>
            <a:ext cx="3169920" cy="481726"/>
          </a:xfrm>
          <a:prstGeom prst="rect">
            <a:avLst/>
          </a:prstGeom>
        </p:spPr>
        <p:txBody>
          <a:bodyPr vert="horz" lIns="96549" tIns="48275" rIns="96549" bIns="48275" rtlCol="0" anchor="b"/>
          <a:lstStyle>
            <a:lvl1pPr algn="r">
              <a:defRPr sz="1300"/>
            </a:lvl1pPr>
          </a:lstStyle>
          <a:p>
            <a:fld id="{F3886E1E-70B3-41D2-AD41-BEE4979EC759}" type="slidenum">
              <a:rPr lang="en-US" smtClean="0"/>
              <a:t>‹#›</a:t>
            </a:fld>
            <a:endParaRPr lang="en-US" dirty="0"/>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549" tIns="48275" rIns="96549" bIns="48275" rtlCol="0"/>
          <a:lstStyle>
            <a:lvl1pPr algn="l">
              <a:defRPr sz="1300">
                <a:latin typeface="NeueHaasGroteskText Std" panose="020B0504020202020204" pitchFamily="34" charset="0"/>
              </a:defRPr>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549" tIns="48275" rIns="96549" bIns="48275" rtlCol="0"/>
          <a:lstStyle>
            <a:lvl1pPr algn="r">
              <a:defRPr sz="1300">
                <a:latin typeface="NeueHaasGroteskText Std" panose="020B0504020202020204" pitchFamily="34" charset="0"/>
              </a:defRPr>
            </a:lvl1pPr>
          </a:lstStyle>
          <a:p>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549" tIns="48275" rIns="96549" bIns="48275"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549" tIns="48275" rIns="96549" bIns="48275"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82"/>
            <a:ext cx="3169920" cy="481726"/>
          </a:xfrm>
          <a:prstGeom prst="rect">
            <a:avLst/>
          </a:prstGeom>
        </p:spPr>
        <p:txBody>
          <a:bodyPr vert="horz" lIns="96549" tIns="48275" rIns="96549" bIns="48275" rtlCol="0" anchor="b"/>
          <a:lstStyle>
            <a:lvl1pPr algn="l">
              <a:defRPr sz="1300">
                <a:latin typeface="NeueHaasGroteskText Std"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4143587" y="9119482"/>
            <a:ext cx="3169920" cy="481726"/>
          </a:xfrm>
          <a:prstGeom prst="rect">
            <a:avLst/>
          </a:prstGeom>
        </p:spPr>
        <p:txBody>
          <a:bodyPr vert="horz" lIns="96549" tIns="48275" rIns="96549" bIns="48275" rtlCol="0" anchor="b"/>
          <a:lstStyle>
            <a:lvl1pPr algn="r">
              <a:defRPr sz="1300">
                <a:latin typeface="NeueHaasGroteskText Std" panose="020B050402020202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NeueHaasGroteskText Std" panose="020B0504020202020204" pitchFamily="34" charset="0"/>
        <a:ea typeface="+mn-ea"/>
        <a:cs typeface="+mn-cs"/>
      </a:defRPr>
    </a:lvl1pPr>
    <a:lvl2pPr marL="457200" algn="l" defTabSz="914400" rtl="0" eaLnBrk="1" latinLnBrk="0" hangingPunct="1">
      <a:defRPr sz="1200" kern="1200">
        <a:solidFill>
          <a:schemeClr val="tx1"/>
        </a:solidFill>
        <a:latin typeface="NeueHaasGroteskText Std" panose="020B0504020202020204" pitchFamily="34" charset="0"/>
        <a:ea typeface="+mn-ea"/>
        <a:cs typeface="+mn-cs"/>
      </a:defRPr>
    </a:lvl2pPr>
    <a:lvl3pPr marL="914400" algn="l" defTabSz="914400" rtl="0" eaLnBrk="1" latinLnBrk="0" hangingPunct="1">
      <a:defRPr sz="1200" kern="1200">
        <a:solidFill>
          <a:schemeClr val="tx1"/>
        </a:solidFill>
        <a:latin typeface="NeueHaasGroteskText Std" panose="020B0504020202020204" pitchFamily="34" charset="0"/>
        <a:ea typeface="+mn-ea"/>
        <a:cs typeface="+mn-cs"/>
      </a:defRPr>
    </a:lvl3pPr>
    <a:lvl4pPr marL="1371600" algn="l" defTabSz="914400" rtl="0" eaLnBrk="1" latinLnBrk="0" hangingPunct="1">
      <a:defRPr sz="1200" kern="1200">
        <a:solidFill>
          <a:schemeClr val="tx1"/>
        </a:solidFill>
        <a:latin typeface="NeueHaasGroteskText Std" panose="020B0504020202020204" pitchFamily="34" charset="0"/>
        <a:ea typeface="+mn-ea"/>
        <a:cs typeface="+mn-cs"/>
      </a:defRPr>
    </a:lvl4pPr>
    <a:lvl5pPr marL="1828800" algn="l" defTabSz="914400" rtl="0" eaLnBrk="1" latinLnBrk="0" hangingPunct="1">
      <a:defRPr sz="1200" kern="1200">
        <a:solidFill>
          <a:schemeClr val="tx1"/>
        </a:solidFill>
        <a:latin typeface="NeueHaasGroteskText Std"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607410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0844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88427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225843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3522862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940251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05829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72835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18154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647841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90756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899227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829742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27220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41570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29860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760455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2322733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728707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507904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49963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09292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309208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393389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932787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33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430741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4194354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79864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3048848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058699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4242641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10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9993717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ogo Only Dar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pic>
        <p:nvPicPr>
          <p:cNvPr id="10" name="Picture 9"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315" y="1193803"/>
            <a:ext cx="8741044" cy="1829522"/>
          </a:xfrm>
          <a:prstGeom prst="rect">
            <a:avLst/>
          </a:prstGeom>
        </p:spPr>
      </p:pic>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23" name="Date Placeholder 4"/>
          <p:cNvSpPr>
            <a:spLocks noGrp="1"/>
          </p:cNvSpPr>
          <p:nvPr>
            <p:ph type="body" sz="quarter" idx="17" hasCustomPrompt="1"/>
          </p:nvPr>
        </p:nvSpPr>
        <p:spPr>
          <a:xfrm>
            <a:off x="914400" y="6355080"/>
            <a:ext cx="1371600" cy="365760"/>
          </a:xfrm>
        </p:spPr>
        <p:txBody>
          <a:bodyPr anchor="ctr" anchorCtr="0">
            <a:normAutofit/>
          </a:bodyPr>
          <a:lstStyle>
            <a:lvl1pPr marL="0" indent="0" algn="l" defTabSz="914400" rtl="0" eaLnBrk="1" latinLnBrk="0" hangingPunct="1">
              <a:buNone/>
              <a:defRPr lang="en-US" sz="1200" kern="1200" dirty="0">
                <a:solidFill>
                  <a:schemeClr val="tx2"/>
                </a:solidFill>
                <a:latin typeface="+mn-lt"/>
                <a:ea typeface="+mn-ea"/>
                <a:cs typeface="+mn-cs"/>
              </a:defRPr>
            </a:lvl1pPr>
          </a:lstStyle>
          <a:p>
            <a:pPr lvl="0"/>
            <a:fld id="{D7ED242C-24FB-43A0-BCB6-43756FC812F6}" type="datetime1">
              <a:rPr lang="en-US" smtClean="0"/>
              <a:pPr lvl="0"/>
              <a:t>5/3/2019</a:t>
            </a:fld>
            <a:endParaRPr lang="en-US" dirty="0"/>
          </a:p>
        </p:txBody>
      </p:sp>
      <p:sp>
        <p:nvSpPr>
          <p:cNvPr id="24" name="Footer Placeholder 4"/>
          <p:cNvSpPr>
            <a:spLocks noGrp="1"/>
          </p:cNvSpPr>
          <p:nvPr>
            <p:ph type="body" sz="quarter" idx="19" hasCustomPrompt="1"/>
          </p:nvPr>
        </p:nvSpPr>
        <p:spPr>
          <a:xfrm>
            <a:off x="3302176" y="6336471"/>
            <a:ext cx="5587647" cy="402259"/>
          </a:xfrm>
        </p:spPr>
        <p:txBody>
          <a:bodyPr anchor="ctr" anchorCtr="0">
            <a:normAutofit/>
          </a:bodyPr>
          <a:lstStyle>
            <a:lvl1pPr marL="0" indent="0" algn="ctr" defTabSz="914400" rtl="0" eaLnBrk="1" latinLnBrk="0" hangingPunct="1">
              <a:buNone/>
              <a:defRPr lang="en-US" sz="1200" kern="1200" dirty="0">
                <a:solidFill>
                  <a:schemeClr val="tx2"/>
                </a:solidFill>
                <a:latin typeface="+mn-lt"/>
                <a:ea typeface="+mn-ea"/>
                <a:cs typeface="+mn-cs"/>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25" name="Slide Number Placeholder 4"/>
          <p:cNvSpPr>
            <a:spLocks noGrp="1"/>
          </p:cNvSpPr>
          <p:nvPr>
            <p:ph type="body" sz="quarter" idx="18" hasCustomPrompt="1"/>
          </p:nvPr>
        </p:nvSpPr>
        <p:spPr>
          <a:xfrm>
            <a:off x="9902952" y="6355080"/>
            <a:ext cx="1371600" cy="365760"/>
          </a:xfrm>
        </p:spPr>
        <p:txBody>
          <a:bodyPr anchor="ctr" anchorCtr="0">
            <a:normAutofit/>
          </a:bodyPr>
          <a:lstStyle>
            <a:lvl1pPr marL="0" indent="0" algn="r" defTabSz="914400" rtl="0" eaLnBrk="1" latinLnBrk="0" hangingPunct="1">
              <a:buNone/>
              <a:defRPr lang="en-US" sz="1200" kern="1200" dirty="0">
                <a:solidFill>
                  <a:schemeClr val="tx2"/>
                </a:solidFill>
                <a:latin typeface="+mn-lt"/>
                <a:ea typeface="+mn-ea"/>
                <a:cs typeface="+mn-cs"/>
              </a:defRPr>
            </a:lvl1pPr>
          </a:lstStyle>
          <a:p>
            <a:pPr lvl="0"/>
            <a:fld id="{48F63A3B-78C7-47BE-AE5E-E10140E04643}" type="slidenum">
              <a:rPr lang="en-US" smtClean="0"/>
              <a:pPr/>
              <a:t>‹#›</a:t>
            </a:fld>
            <a:endParaRPr lang="en-US" dirty="0"/>
          </a:p>
        </p:txBody>
      </p:sp>
    </p:spTree>
    <p:extLst>
      <p:ext uri="{BB962C8B-B14F-4D97-AF65-F5344CB8AC3E}">
        <p14:creationId xmlns:p14="http://schemas.microsoft.com/office/powerpoint/2010/main" val="36973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 Gradient Ligh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0"/>
            <a:ext cx="10360152" cy="5029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914400" y="6356350"/>
            <a:ext cx="137160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5"/>
          <p:cNvSpPr>
            <a:spLocks noGrp="1"/>
          </p:cNvSpPr>
          <p:nvPr>
            <p:ph type="sldNum" sz="quarter" idx="4"/>
          </p:nvPr>
        </p:nvSpPr>
        <p:spPr>
          <a:xfrm>
            <a:off x="9902952" y="6356350"/>
            <a:ext cx="1371600"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plit -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3" name="Content Placeholder 2"/>
          <p:cNvSpPr>
            <a:spLocks noGrp="1"/>
          </p:cNvSpPr>
          <p:nvPr>
            <p:ph sz="half" idx="1"/>
          </p:nvPr>
        </p:nvSpPr>
        <p:spPr>
          <a:xfrm>
            <a:off x="914400"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5352"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1661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plit - Light BG">
    <p:bg>
      <p:bgPr>
        <a:solidFill>
          <a:srgbClr val="E8E8E8"/>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15" name="Rectangle 14"/>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sz="half" idx="1"/>
          </p:nvPr>
        </p:nvSpPr>
        <p:spPr>
          <a:xfrm>
            <a:off x="914400"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5352" y="1554480"/>
            <a:ext cx="5029200" cy="4572000"/>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5380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 Light BG">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able Placeholder 9"/>
          <p:cNvSpPr>
            <a:spLocks noGrp="1"/>
          </p:cNvSpPr>
          <p:nvPr>
            <p:ph type="tbl" sz="quarter" idx="13"/>
          </p:nvPr>
        </p:nvSpPr>
        <p:spPr>
          <a:xfrm>
            <a:off x="914400" y="1554480"/>
            <a:ext cx="10360152" cy="4572000"/>
          </a:xfrm>
        </p:spPr>
        <p:txBody>
          <a:bodyPr/>
          <a:lstStyle/>
          <a:p>
            <a:endParaRPr lang="en-US" dirty="0"/>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996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Image Dark Overlay - Dark">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smtClean="0"/>
              <a:t>Click Icon to add picture</a:t>
            </a:r>
            <a:endParaRPr lang="en-US" dirty="0"/>
          </a:p>
        </p:txBody>
      </p:sp>
      <p:sp>
        <p:nvSpPr>
          <p:cNvPr id="10" name="Content Placeholder 2"/>
          <p:cNvSpPr>
            <a:spLocks noGrp="1"/>
          </p:cNvSpPr>
          <p:nvPr>
            <p:ph idx="1"/>
          </p:nvPr>
        </p:nvSpPr>
        <p:spPr>
          <a:xfrm>
            <a:off x="0" y="2609242"/>
            <a:ext cx="6099048" cy="2743200"/>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7623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Image Dark Overlay -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smtClean="0"/>
              <a:t>Click Icon to add picture</a:t>
            </a:r>
            <a:endParaRPr lang="en-US" dirty="0"/>
          </a:p>
        </p:txBody>
      </p:sp>
      <p:sp>
        <p:nvSpPr>
          <p:cNvPr id="8" name="Content Placeholder 2"/>
          <p:cNvSpPr>
            <a:spLocks noGrp="1"/>
          </p:cNvSpPr>
          <p:nvPr>
            <p:ph idx="1"/>
          </p:nvPr>
        </p:nvSpPr>
        <p:spPr>
          <a:xfrm>
            <a:off x="0" y="2609242"/>
            <a:ext cx="6099048" cy="2743200"/>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4948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ic Right Solid-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Content Placeholder 4"/>
          <p:cNvSpPr>
            <a:spLocks noGrp="1"/>
          </p:cNvSpPr>
          <p:nvPr>
            <p:ph sz="quarter" idx="10"/>
          </p:nvPr>
        </p:nvSpPr>
        <p:spPr>
          <a:xfrm>
            <a:off x="914400" y="1188720"/>
            <a:ext cx="6217920"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laceholder 2"/>
          <p:cNvSpPr>
            <a:spLocks noGrp="1"/>
          </p:cNvSpPr>
          <p:nvPr>
            <p:ph type="pic" sz="quarter" idx="13"/>
          </p:nvPr>
        </p:nvSpPr>
        <p:spPr>
          <a:xfrm>
            <a:off x="7434072" y="1188720"/>
            <a:ext cx="4754880" cy="5029200"/>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ic Right Solid -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3" name="Content Placeholder 4"/>
          <p:cNvSpPr>
            <a:spLocks noGrp="1"/>
          </p:cNvSpPr>
          <p:nvPr>
            <p:ph sz="quarter" idx="10"/>
          </p:nvPr>
        </p:nvSpPr>
        <p:spPr>
          <a:xfrm>
            <a:off x="914399" y="1188720"/>
            <a:ext cx="6217920"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2"/>
          <p:cNvSpPr>
            <a:spLocks noGrp="1"/>
          </p:cNvSpPr>
          <p:nvPr>
            <p:ph type="pic" sz="quarter" idx="13"/>
          </p:nvPr>
        </p:nvSpPr>
        <p:spPr>
          <a:xfrm>
            <a:off x="7434072" y="1188720"/>
            <a:ext cx="4754880" cy="5029200"/>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0" y="6356350"/>
            <a:ext cx="135859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ic Right Solid - Gradient Ligh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Content Placeholder 4"/>
          <p:cNvSpPr>
            <a:spLocks noGrp="1"/>
          </p:cNvSpPr>
          <p:nvPr>
            <p:ph sz="quarter" idx="10"/>
          </p:nvPr>
        </p:nvSpPr>
        <p:spPr>
          <a:xfrm>
            <a:off x="914400" y="1188720"/>
            <a:ext cx="6217920" cy="502920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Picture Placeholder 2"/>
          <p:cNvSpPr>
            <a:spLocks noGrp="1"/>
          </p:cNvSpPr>
          <p:nvPr>
            <p:ph type="pic" sz="quarter" idx="13"/>
          </p:nvPr>
        </p:nvSpPr>
        <p:spPr>
          <a:xfrm>
            <a:off x="7434072" y="1188720"/>
            <a:ext cx="4754880" cy="5029200"/>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914400" y="6356350"/>
            <a:ext cx="137160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5"/>
          <p:cNvSpPr>
            <a:spLocks noGrp="1"/>
          </p:cNvSpPr>
          <p:nvPr>
            <p:ph type="sldNum" sz="quarter" idx="4"/>
          </p:nvPr>
        </p:nvSpPr>
        <p:spPr>
          <a:xfrm>
            <a:off x="9902952" y="6356350"/>
            <a:ext cx="1371600"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 Up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78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Logo Only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0" name="Picture 9"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7314" y="1193805"/>
            <a:ext cx="8741044" cy="1829520"/>
          </a:xfrm>
          <a:prstGeom prst="rect">
            <a:avLst/>
          </a:prstGeom>
        </p:spPr>
      </p:pic>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18" name="Date Placeholder 17"/>
          <p:cNvSpPr>
            <a:spLocks noGrp="1"/>
          </p:cNvSpPr>
          <p:nvPr>
            <p:ph type="dt" sz="half" idx="15"/>
          </p:nvPr>
        </p:nvSpPr>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6811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4-Up - White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smtClean="0"/>
              <a:t>Click to edit text</a:t>
            </a:r>
            <a:endParaRPr lang="en-US" dirty="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364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3 Up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Job Title</a:t>
            </a:r>
            <a:endParaRPr lang="en-US" dirty="0"/>
          </a:p>
        </p:txBody>
      </p:sp>
      <p:sp>
        <p:nvSpPr>
          <p:cNvPr id="3" name="Date Placeholder 2"/>
          <p:cNvSpPr>
            <a:spLocks noGrp="1"/>
          </p:cNvSpPr>
          <p:nvPr>
            <p:ph type="dt" sz="half" idx="10"/>
          </p:nvPr>
        </p:nvSpPr>
        <p:spPr/>
        <p:txBody>
          <a:body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082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4 Up Horizontal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3" name="Date Placeholder 2"/>
          <p:cNvSpPr>
            <a:spLocks noGrp="1"/>
          </p:cNvSpPr>
          <p:nvPr>
            <p:ph type="dt" sz="half" idx="10"/>
          </p:nvPr>
        </p:nvSpPr>
        <p:spPr/>
        <p:txBody>
          <a:bodyPr/>
          <a:lstStyle/>
          <a:p>
            <a:endParaRPr lang="en-US" dirty="0"/>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6325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age 4 Up Horizontal - White 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1"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Tree>
    <p:extLst>
      <p:ext uri="{BB962C8B-B14F-4D97-AF65-F5344CB8AC3E}">
        <p14:creationId xmlns:p14="http://schemas.microsoft.com/office/powerpoint/2010/main" val="40206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Page 2 Up Horizontal - Light 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smtClean="0"/>
              <a:t>Click Icon to add picture</a:t>
            </a:r>
            <a:endParaRPr lang="en-US" dirty="0"/>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3" name="Date Placeholder 2"/>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53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Page 2 Up Horizontal - White 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914400" y="182880"/>
            <a:ext cx="10360152" cy="914400"/>
          </a:xfrm>
        </p:spPr>
        <p:txBody>
          <a:bodyPr>
            <a:normAutofit/>
          </a:bodyPr>
          <a:lstStyle>
            <a:lvl1pPr algn="r">
              <a:defRPr sz="3600">
                <a:solidFill>
                  <a:schemeClr val="bg1"/>
                </a:solidFill>
              </a:defRPr>
            </a:lvl1pPr>
          </a:lstStyle>
          <a:p>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smtClean="0"/>
              <a:t>Click Icon to add picture</a:t>
            </a:r>
            <a:endParaRPr lang="en-US" dirty="0"/>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smtClean="0"/>
              <a:t>Click to edit Master text styles</a:t>
            </a:r>
            <a:endParaRPr lang="en-US" dirty="0"/>
          </a:p>
        </p:txBody>
      </p:sp>
      <p:sp>
        <p:nvSpPr>
          <p:cNvPr id="4" name="Date Placeholder 3"/>
          <p:cNvSpPr>
            <a:spLocks noGrp="1"/>
          </p:cNvSpPr>
          <p:nvPr>
            <p:ph type="dt" sz="half" idx="10"/>
          </p:nvPr>
        </p:nvSpPr>
        <p:spPr/>
        <p:txBody>
          <a:bodyPr/>
          <a:lstStyle/>
          <a:p>
            <a:endParaRPr lang="en-US" dirty="0"/>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2281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 Dar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8"/>
          </a:xfrm>
        </p:spPr>
        <p:txBody>
          <a:bodyPr/>
          <a:lstStyle/>
          <a:p>
            <a:r>
              <a:rPr lang="en-US" smtClean="0"/>
              <a:t>Click icon to add picture</a:t>
            </a:r>
            <a:endParaRPr lang="en-US"/>
          </a:p>
        </p:txBody>
      </p:sp>
    </p:spTree>
    <p:extLst>
      <p:ext uri="{BB962C8B-B14F-4D97-AF65-F5344CB8AC3E}">
        <p14:creationId xmlns:p14="http://schemas.microsoft.com/office/powerpoint/2010/main" val="104511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 Whit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chemeClr val="bg1">
              <a:alpha val="87843"/>
            </a:schemeClr>
          </a:solidFill>
        </p:spPr>
        <p:txBody>
          <a:bodyPr>
            <a:normAutofit/>
          </a:bodyPr>
          <a:lstStyle>
            <a:lvl1pPr algn="ctr">
              <a:defRPr sz="3600">
                <a:solidFill>
                  <a:srgbClr val="003865"/>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335861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3600">
                <a:solidFill>
                  <a:schemeClr val="bg1"/>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329788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 Green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3600">
                <a:solidFill>
                  <a:schemeClr val="tx2"/>
                </a:solidFill>
              </a:defRPr>
            </a:lvl1pPr>
          </a:lstStyle>
          <a:p>
            <a:r>
              <a:rPr lang="en-US" dirty="0" smtClean="0"/>
              <a:t>Click to edit title</a:t>
            </a:r>
            <a:endParaRPr lang="en-US" dirty="0"/>
          </a:p>
        </p:txBody>
      </p:sp>
      <p:sp>
        <p:nvSpPr>
          <p:cNvPr id="4" name="Picture Placeholder 12"/>
          <p:cNvSpPr>
            <a:spLocks noGrp="1"/>
          </p:cNvSpPr>
          <p:nvPr>
            <p:ph type="pic" sz="quarter" idx="10"/>
          </p:nvPr>
        </p:nvSpPr>
        <p:spPr>
          <a:xfrm>
            <a:off x="0" y="2"/>
            <a:ext cx="12192000" cy="6857999"/>
          </a:xfrm>
        </p:spPr>
        <p:txBody>
          <a:bodyPr/>
          <a:lstStyle/>
          <a:p>
            <a:r>
              <a:rPr lang="en-US" smtClean="0"/>
              <a:t>Click icon to add picture</a:t>
            </a:r>
            <a:endParaRPr lang="en-US"/>
          </a:p>
        </p:txBody>
      </p:sp>
    </p:spTree>
    <p:extLst>
      <p:ext uri="{BB962C8B-B14F-4D97-AF65-F5344CB8AC3E}">
        <p14:creationId xmlns:p14="http://schemas.microsoft.com/office/powerpoint/2010/main" val="163423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smtClean="0"/>
              <a:t>Click to enter the slideshow title</a:t>
            </a:r>
            <a:endParaRPr lang="en-US" dirty="0"/>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8" name="Picture 7"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703" y="5730575"/>
            <a:ext cx="4448641" cy="931111"/>
          </a:xfrm>
          <a:prstGeom prst="rect">
            <a:avLst/>
          </a:prstGeom>
        </p:spPr>
      </p:pic>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endParaRPr lang="en-US" dirty="0"/>
          </a:p>
        </p:txBody>
      </p:sp>
    </p:spTree>
    <p:extLst>
      <p:ext uri="{BB962C8B-B14F-4D97-AF65-F5344CB8AC3E}">
        <p14:creationId xmlns:p14="http://schemas.microsoft.com/office/powerpoint/2010/main" val="178882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Solid - Light Gradient BG">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0" name="Table Placeholder 8"/>
          <p:cNvSpPr>
            <a:spLocks noGrp="1"/>
          </p:cNvSpPr>
          <p:nvPr>
            <p:ph type="tbl" sz="quarter" idx="13"/>
          </p:nvPr>
        </p:nvSpPr>
        <p:spPr>
          <a:xfrm>
            <a:off x="2032000" y="2233262"/>
            <a:ext cx="8128000" cy="2966751"/>
          </a:xfrm>
        </p:spPr>
        <p:txBody>
          <a:bodyPr/>
          <a:lstStyle/>
          <a:p>
            <a:endParaRPr lang="en-US"/>
          </a:p>
        </p:txBody>
      </p:sp>
      <p:sp>
        <p:nvSpPr>
          <p:cNvPr id="6" name="Date Placeholder 3"/>
          <p:cNvSpPr>
            <a:spLocks noGrp="1"/>
          </p:cNvSpPr>
          <p:nvPr>
            <p:ph type="dt" sz="half" idx="10"/>
          </p:nvPr>
        </p:nvSpPr>
        <p:spPr>
          <a:xfrm>
            <a:off x="914400" y="6356350"/>
            <a:ext cx="137160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8" name="Slide Number Placeholder 5"/>
          <p:cNvSpPr>
            <a:spLocks noGrp="1"/>
          </p:cNvSpPr>
          <p:nvPr>
            <p:ph type="sldNum" sz="quarter" idx="12"/>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4906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e Solid - Dark BG">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Code Demo (Click to Edit)</a:t>
            </a:r>
            <a:endParaRPr lang="en-US" dirty="0"/>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1305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 Capture Right -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914400" y="365760"/>
            <a:ext cx="3657600" cy="2743200"/>
          </a:xfrm>
        </p:spPr>
        <p:txBody>
          <a:bodyPr/>
          <a:lstStyle>
            <a:lvl1pPr>
              <a:defRPr b="0">
                <a:solidFill>
                  <a:schemeClr val="accent2"/>
                </a:solidFill>
              </a:defRPr>
            </a:lvl1pPr>
          </a:lstStyle>
          <a:p>
            <a:r>
              <a:rPr lang="en-US" dirty="0" smtClean="0"/>
              <a:t>Click to edit title</a:t>
            </a:r>
            <a:endParaRPr lang="en-US" dirty="0"/>
          </a:p>
        </p:txBody>
      </p:sp>
      <p:sp>
        <p:nvSpPr>
          <p:cNvPr id="15" name="Text Placeholder 3"/>
          <p:cNvSpPr>
            <a:spLocks noGrp="1"/>
          </p:cNvSpPr>
          <p:nvPr>
            <p:ph type="body" sz="quarter" idx="13"/>
          </p:nvPr>
        </p:nvSpPr>
        <p:spPr>
          <a:xfrm>
            <a:off x="914399" y="3200399"/>
            <a:ext cx="3657600" cy="283464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0"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846320" y="1067565"/>
            <a:ext cx="9516215" cy="4850604"/>
          </a:xfrm>
        </p:spPr>
        <p:txBody>
          <a:bodyPr/>
          <a:lstStyle>
            <a:lvl1pPr>
              <a:defRPr/>
            </a:lvl1pPr>
          </a:lstStyle>
          <a:p>
            <a:r>
              <a:rPr lang="en-US" dirty="0" smtClean="0"/>
              <a:t>Click icon to insert screenshot</a:t>
            </a:r>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 Capture Right - Light Gradien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914400" y="365760"/>
            <a:ext cx="3657600" cy="2743200"/>
          </a:xfrm>
        </p:spPr>
        <p:txBody>
          <a:bodyPr/>
          <a:lstStyle>
            <a:lvl1pPr>
              <a:defRPr>
                <a:solidFill>
                  <a:schemeClr val="accent1"/>
                </a:solidFill>
              </a:defRPr>
            </a:lvl1pPr>
          </a:lstStyle>
          <a:p>
            <a:r>
              <a:rPr lang="en-US" dirty="0" smtClean="0"/>
              <a:t>Click to edit title</a:t>
            </a:r>
            <a:endParaRPr lang="en-US" dirty="0"/>
          </a:p>
        </p:txBody>
      </p:sp>
      <p:sp>
        <p:nvSpPr>
          <p:cNvPr id="4" name="Text Placeholder 3"/>
          <p:cNvSpPr>
            <a:spLocks noGrp="1"/>
          </p:cNvSpPr>
          <p:nvPr>
            <p:ph type="body" sz="quarter" idx="11"/>
          </p:nvPr>
        </p:nvSpPr>
        <p:spPr>
          <a:xfrm>
            <a:off x="914400" y="3200400"/>
            <a:ext cx="3657600" cy="283464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0" y="457200"/>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846320" y="1005840"/>
            <a:ext cx="9516215" cy="4850604"/>
          </a:xfrm>
        </p:spPr>
        <p:txBody>
          <a:bodyPr/>
          <a:lstStyle>
            <a:lvl1pPr>
              <a:defRPr/>
            </a:lvl1pPr>
          </a:lstStyle>
          <a:p>
            <a:r>
              <a:rPr lang="en-US" dirty="0" smtClean="0"/>
              <a:t>Click icon to insert screenshot</a:t>
            </a:r>
            <a:endParaRPr lang="en-US" dirty="0"/>
          </a:p>
        </p:txBody>
      </p:sp>
      <p:sp>
        <p:nvSpPr>
          <p:cNvPr id="10" name="Date Placeholder 4"/>
          <p:cNvSpPr>
            <a:spLocks noGrp="1"/>
          </p:cNvSpPr>
          <p:nvPr>
            <p:ph type="dt" sz="half" idx="12"/>
          </p:nvPr>
        </p:nvSpPr>
        <p:spPr>
          <a:xfrm>
            <a:off x="914400" y="6356350"/>
            <a:ext cx="137160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1" name="Slide Number Placeholder 6"/>
          <p:cNvSpPr>
            <a:spLocks noGrp="1"/>
          </p:cNvSpPr>
          <p:nvPr>
            <p:ph type="sldNum" sz="quarter" idx="13"/>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 Capture Right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6320" y="457200"/>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846320" y="1005840"/>
            <a:ext cx="9516215" cy="4850604"/>
          </a:xfrm>
        </p:spPr>
        <p:txBody>
          <a:bodyPr/>
          <a:lstStyle>
            <a:lvl1pPr>
              <a:defRPr/>
            </a:lvl1pPr>
          </a:lstStyle>
          <a:p>
            <a:r>
              <a:rPr lang="en-US" dirty="0" smtClean="0"/>
              <a:t>Click icon to insert screenshot</a:t>
            </a:r>
            <a:endParaRPr lang="en-US" dirty="0"/>
          </a:p>
        </p:txBody>
      </p:sp>
      <p:sp>
        <p:nvSpPr>
          <p:cNvPr id="12" name="Title 1"/>
          <p:cNvSpPr>
            <a:spLocks noGrp="1"/>
          </p:cNvSpPr>
          <p:nvPr>
            <p:ph type="title" hasCustomPrompt="1"/>
          </p:nvPr>
        </p:nvSpPr>
        <p:spPr>
          <a:xfrm>
            <a:off x="914400" y="365760"/>
            <a:ext cx="3657600" cy="2743200"/>
          </a:xfrm>
        </p:spPr>
        <p:txBody>
          <a:bodyPr/>
          <a:lstStyle>
            <a:lvl1pPr>
              <a:defRPr b="0">
                <a:solidFill>
                  <a:schemeClr val="accent2"/>
                </a:solidFill>
              </a:defRPr>
            </a:lvl1pPr>
          </a:lstStyle>
          <a:p>
            <a:r>
              <a:rPr lang="en-US" dirty="0" smtClean="0"/>
              <a:t>Click to edit title</a:t>
            </a:r>
            <a:endParaRPr lang="en-US" dirty="0"/>
          </a:p>
        </p:txBody>
      </p:sp>
      <p:sp>
        <p:nvSpPr>
          <p:cNvPr id="17" name="Text Placeholder 3"/>
          <p:cNvSpPr>
            <a:spLocks noGrp="1"/>
          </p:cNvSpPr>
          <p:nvPr>
            <p:ph type="body" sz="quarter" idx="13"/>
          </p:nvPr>
        </p:nvSpPr>
        <p:spPr>
          <a:xfrm>
            <a:off x="914399" y="3200399"/>
            <a:ext cx="3657600" cy="283464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20"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 Capture Bottom -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11" name="Text Placeholder 3"/>
          <p:cNvSpPr>
            <a:spLocks noGrp="1"/>
          </p:cNvSpPr>
          <p:nvPr>
            <p:ph type="body" sz="quarter" idx="13"/>
          </p:nvPr>
        </p:nvSpPr>
        <p:spPr>
          <a:xfrm>
            <a:off x="914400" y="1188720"/>
            <a:ext cx="10360152" cy="173736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108960"/>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657600"/>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163991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 Capture Bottom - Light Gradien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7" name="Text Placeholder 3"/>
          <p:cNvSpPr>
            <a:spLocks noGrp="1"/>
          </p:cNvSpPr>
          <p:nvPr>
            <p:ph type="body" sz="quarter" idx="11"/>
          </p:nvPr>
        </p:nvSpPr>
        <p:spPr>
          <a:xfrm>
            <a:off x="914400" y="1188720"/>
            <a:ext cx="10360152" cy="17373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108960"/>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657600"/>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89429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 Capture Bottom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9" name="Text Placeholder 3"/>
          <p:cNvSpPr>
            <a:spLocks noGrp="1"/>
          </p:cNvSpPr>
          <p:nvPr>
            <p:ph type="body" sz="quarter" idx="13"/>
          </p:nvPr>
        </p:nvSpPr>
        <p:spPr>
          <a:xfrm>
            <a:off x="914400" y="1188720"/>
            <a:ext cx="10360152" cy="173736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108960"/>
            <a:ext cx="9387470" cy="5283060"/>
          </a:xfrm>
          <a:prstGeom prst="rect">
            <a:avLst/>
          </a:prstGeom>
          <a:ln>
            <a:noFill/>
          </a:ln>
          <a:effectLst>
            <a:outerShdw blurRad="292100" dist="139700" dir="2700000" algn="tl" rotWithShape="0">
              <a:srgbClr val="333333">
                <a:alpha val="65000"/>
              </a:srgbClr>
            </a:outerShdw>
          </a:effectLst>
        </p:spPr>
      </p:pic>
      <p:sp>
        <p:nvSpPr>
          <p:cNvPr id="8" name="Picture Placeholder 12" descr="Screenshot"/>
          <p:cNvSpPr>
            <a:spLocks noGrp="1"/>
          </p:cNvSpPr>
          <p:nvPr>
            <p:ph type="pic" sz="quarter" idx="10" hasCustomPrompt="1"/>
          </p:nvPr>
        </p:nvSpPr>
        <p:spPr>
          <a:xfrm>
            <a:off x="1373459" y="3657600"/>
            <a:ext cx="9287236" cy="4733889"/>
          </a:xfrm>
        </p:spPr>
        <p:txBody>
          <a:bodyPr/>
          <a:lstStyle>
            <a:lvl1pPr>
              <a:defRPr/>
            </a:lvl1pPr>
          </a:lstStyle>
          <a:p>
            <a:r>
              <a:rPr lang="en-US" dirty="0" smtClean="0"/>
              <a:t>Click icon to insert screenshot</a:t>
            </a:r>
            <a:endParaRPr lang="en-US" dirty="0"/>
          </a:p>
        </p:txBody>
      </p:sp>
    </p:spTree>
    <p:extLst>
      <p:ext uri="{BB962C8B-B14F-4D97-AF65-F5344CB8AC3E}">
        <p14:creationId xmlns:p14="http://schemas.microsoft.com/office/powerpoint/2010/main" val="403402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 Capture Display Right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914400" y="365760"/>
            <a:ext cx="3657600" cy="2743200"/>
          </a:xfrm>
        </p:spPr>
        <p:txBody>
          <a:bodyPr/>
          <a:lstStyle>
            <a:lvl1pPr>
              <a:defRPr b="0">
                <a:solidFill>
                  <a:schemeClr val="accent2"/>
                </a:solidFill>
              </a:defRPr>
            </a:lvl1pPr>
          </a:lstStyle>
          <a:p>
            <a:r>
              <a:rPr lang="en-US" dirty="0" smtClean="0"/>
              <a:t>Click to edit title</a:t>
            </a:r>
            <a:endParaRPr lang="en-US" dirty="0"/>
          </a:p>
        </p:txBody>
      </p:sp>
      <p:sp>
        <p:nvSpPr>
          <p:cNvPr id="17" name="Text Placeholder 3"/>
          <p:cNvSpPr>
            <a:spLocks noGrp="1"/>
          </p:cNvSpPr>
          <p:nvPr>
            <p:ph type="body" sz="quarter" idx="13"/>
          </p:nvPr>
        </p:nvSpPr>
        <p:spPr>
          <a:xfrm>
            <a:off x="914399" y="3200399"/>
            <a:ext cx="3657600" cy="283464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dirty="0" smtClean="0"/>
              <a:t>Click icon to insert screenshot</a:t>
            </a:r>
            <a:endParaRPr lang="en-US" dirty="0"/>
          </a:p>
        </p:txBody>
      </p:sp>
      <p:sp>
        <p:nvSpPr>
          <p:cNvPr id="1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20"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ngle Quote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13"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14"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15"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Photo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dirty="0" smtClean="0"/>
              <a:t>Click to edit section title</a:t>
            </a:r>
            <a:endParaRPr lang="en-US" dirty="0"/>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pic>
        <p:nvPicPr>
          <p:cNvPr id="10" name="Picture 9"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394" y="444403"/>
            <a:ext cx="4448641" cy="931111"/>
          </a:xfrm>
          <a:prstGeom prst="rect">
            <a:avLst/>
          </a:prstGeom>
        </p:spPr>
      </p:pic>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Text Placeholder 10"/>
          <p:cNvSpPr>
            <a:spLocks noGrp="1"/>
          </p:cNvSpPr>
          <p:nvPr>
            <p:ph type="body" sz="quarter" idx="14" hasCustomPrompt="1"/>
          </p:nvPr>
        </p:nvSpPr>
        <p:spPr>
          <a:xfrm>
            <a:off x="2802467" y="5488538"/>
            <a:ext cx="6587067" cy="649794"/>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
        <p:nvSpPr>
          <p:cNvPr id="25" name="Date Placeholder 4"/>
          <p:cNvSpPr>
            <a:spLocks noGrp="1"/>
          </p:cNvSpPr>
          <p:nvPr>
            <p:ph type="body" sz="quarter" idx="17" hasCustomPrompt="1"/>
          </p:nvPr>
        </p:nvSpPr>
        <p:spPr>
          <a:xfrm>
            <a:off x="914400" y="6355080"/>
            <a:ext cx="1371600" cy="365760"/>
          </a:xfrm>
        </p:spPr>
        <p:txBody>
          <a:bodyPr anchor="ctr" anchorCtr="0">
            <a:normAutofit/>
          </a:bodyPr>
          <a:lstStyle>
            <a:lvl1pPr marL="0" indent="0" algn="l" defTabSz="914400" rtl="0" eaLnBrk="1" latinLnBrk="0" hangingPunct="1">
              <a:buNone/>
              <a:defRPr lang="en-US" sz="1200" kern="1200" dirty="0">
                <a:solidFill>
                  <a:schemeClr val="tx2"/>
                </a:solidFill>
                <a:latin typeface="+mn-lt"/>
                <a:ea typeface="+mn-ea"/>
                <a:cs typeface="+mn-cs"/>
              </a:defRPr>
            </a:lvl1pPr>
          </a:lstStyle>
          <a:p>
            <a:pPr lvl="0"/>
            <a:fld id="{D7ED242C-24FB-43A0-BCB6-43756FC812F6}" type="datetime1">
              <a:rPr lang="en-US" smtClean="0"/>
              <a:pPr lvl="0"/>
              <a:t>5/3/2019</a:t>
            </a:fld>
            <a:endParaRPr lang="en-US" dirty="0"/>
          </a:p>
        </p:txBody>
      </p:sp>
      <p:sp>
        <p:nvSpPr>
          <p:cNvPr id="26" name="Footer Placeholder 4"/>
          <p:cNvSpPr>
            <a:spLocks noGrp="1"/>
          </p:cNvSpPr>
          <p:nvPr>
            <p:ph type="body" sz="quarter" idx="19" hasCustomPrompt="1"/>
          </p:nvPr>
        </p:nvSpPr>
        <p:spPr>
          <a:xfrm>
            <a:off x="3302176" y="6336471"/>
            <a:ext cx="5587647" cy="402259"/>
          </a:xfrm>
        </p:spPr>
        <p:txBody>
          <a:bodyPr anchor="ctr" anchorCtr="0">
            <a:normAutofit/>
          </a:bodyPr>
          <a:lstStyle>
            <a:lvl1pPr marL="0" indent="0" algn="ctr" defTabSz="914400" rtl="0" eaLnBrk="1" latinLnBrk="0" hangingPunct="1">
              <a:buNone/>
              <a:defRPr lang="en-US" sz="1200" kern="1200" dirty="0">
                <a:solidFill>
                  <a:schemeClr val="tx2"/>
                </a:solidFill>
                <a:latin typeface="+mn-lt"/>
                <a:ea typeface="+mn-ea"/>
                <a:cs typeface="+mn-cs"/>
              </a:defRPr>
            </a:lvl1pPr>
          </a:lstStyle>
          <a:p>
            <a:r>
              <a:rPr lang="en-US" dirty="0" smtClean="0"/>
              <a:t>Minnesota Department of Human Services </a:t>
            </a:r>
            <a:r>
              <a:rPr lang="en-US" dirty="0" smtClean="0">
                <a:solidFill>
                  <a:schemeClr val="accent1"/>
                </a:solidFill>
              </a:rPr>
              <a:t>|</a:t>
            </a:r>
            <a:r>
              <a:rPr lang="en-US" dirty="0" smtClean="0"/>
              <a:t> mn.gov/</a:t>
            </a:r>
            <a:r>
              <a:rPr lang="en-US" dirty="0" err="1" smtClean="0"/>
              <a:t>dhs</a:t>
            </a:r>
            <a:endParaRPr lang="en-US" dirty="0"/>
          </a:p>
        </p:txBody>
      </p:sp>
      <p:sp>
        <p:nvSpPr>
          <p:cNvPr id="27" name="Slide Number Placeholder 4"/>
          <p:cNvSpPr>
            <a:spLocks noGrp="1"/>
          </p:cNvSpPr>
          <p:nvPr>
            <p:ph type="body" sz="quarter" idx="18" hasCustomPrompt="1"/>
          </p:nvPr>
        </p:nvSpPr>
        <p:spPr>
          <a:xfrm>
            <a:off x="9902952" y="6355080"/>
            <a:ext cx="1371600" cy="365760"/>
          </a:xfrm>
        </p:spPr>
        <p:txBody>
          <a:bodyPr anchor="ctr" anchorCtr="0">
            <a:normAutofit/>
          </a:bodyPr>
          <a:lstStyle>
            <a:lvl1pPr marL="0" indent="0" algn="r" defTabSz="914400" rtl="0" eaLnBrk="1" latinLnBrk="0" hangingPunct="1">
              <a:buNone/>
              <a:defRPr lang="en-US" sz="1200" kern="1200" dirty="0">
                <a:solidFill>
                  <a:schemeClr val="tx2"/>
                </a:solidFill>
                <a:latin typeface="+mn-lt"/>
                <a:ea typeface="+mn-ea"/>
                <a:cs typeface="+mn-cs"/>
              </a:defRPr>
            </a:lvl1pPr>
          </a:lstStyle>
          <a:p>
            <a:pPr lvl="0"/>
            <a:fld id="{48F63A3B-78C7-47BE-AE5E-E10140E04643}" type="slidenum">
              <a:rPr lang="en-US" smtClean="0"/>
              <a:pPr/>
              <a:t>‹#›</a:t>
            </a:fld>
            <a:endParaRPr lang="en-US" dirty="0"/>
          </a:p>
        </p:txBody>
      </p:sp>
    </p:spTree>
    <p:extLst>
      <p:ext uri="{BB962C8B-B14F-4D97-AF65-F5344CB8AC3E}">
        <p14:creationId xmlns:p14="http://schemas.microsoft.com/office/powerpoint/2010/main" val="208225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ngle Quote - Black Gradient">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dirty="0" smtClean="0"/>
              <a:t>“Click to edit quote.”</a:t>
            </a:r>
            <a:endParaRPr lang="en-US" dirty="0"/>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dirty="0" smtClean="0"/>
              <a:t>- Click to edit name or subtext</a:t>
            </a:r>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10"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4344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ox - Dark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914400" y="1554480"/>
            <a:ext cx="10360152" cy="3200400"/>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smtClean="0"/>
              <a:t>Quote or </a:t>
            </a:r>
            <a:br>
              <a:rPr lang="en-US" dirty="0" smtClean="0"/>
            </a:br>
            <a:r>
              <a:rPr lang="en-US" dirty="0" smtClean="0"/>
              <a:t>Statement</a:t>
            </a:r>
            <a:endParaRPr lang="en-US" dirty="0"/>
          </a:p>
        </p:txBody>
      </p:sp>
      <p:sp>
        <p:nvSpPr>
          <p:cNvPr id="8" name="Date Placeholder 4"/>
          <p:cNvSpPr>
            <a:spLocks noGrp="1"/>
          </p:cNvSpPr>
          <p:nvPr>
            <p:ph type="dt" sz="half" idx="12"/>
          </p:nvPr>
        </p:nvSpPr>
        <p:spPr>
          <a:xfrm>
            <a:off x="838200" y="6356350"/>
            <a:ext cx="1358590" cy="365125"/>
          </a:xfrm>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6"/>
          <p:cNvSpPr>
            <a:spLocks noGrp="1"/>
          </p:cNvSpPr>
          <p:nvPr>
            <p:ph type="sldNum" sz="quarter" idx="14"/>
          </p:nvPr>
        </p:nvSpPr>
        <p:spPr>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7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Image One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smtClean="0"/>
              <a:t>Click to edit title</a:t>
            </a:r>
            <a:endParaRPr lang="en-US" dirty="0"/>
          </a:p>
        </p:txBody>
      </p:sp>
      <p:sp>
        <p:nvSpPr>
          <p:cNvPr id="8" name="Date Placeholder 4"/>
          <p:cNvSpPr>
            <a:spLocks noGrp="1"/>
          </p:cNvSpPr>
          <p:nvPr>
            <p:ph type="dt" sz="half" idx="12"/>
          </p:nvPr>
        </p:nvSpPr>
        <p:spPr>
          <a:xfrm>
            <a:off x="914400" y="6356350"/>
            <a:ext cx="1371600" cy="365125"/>
          </a:xfrm>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6"/>
          <p:cNvSpPr>
            <a:spLocks noGrp="1"/>
          </p:cNvSpPr>
          <p:nvPr>
            <p:ph type="sldNum" sz="quarter" idx="14"/>
          </p:nvPr>
        </p:nvSpPr>
        <p:spPr>
          <a:xfrm>
            <a:off x="9902952" y="6356350"/>
            <a:ext cx="1371600" cy="274320"/>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9225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Image Mu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smtClean="0"/>
              <a:t>Click to edit title</a:t>
            </a:r>
            <a:endParaRPr lang="en-US" dirty="0"/>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smtClean="0"/>
              <a:t>Second Point</a:t>
            </a:r>
            <a:endParaRPr lang="en-US" dirty="0"/>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smtClean="0"/>
              <a:t>Third Point</a:t>
            </a:r>
            <a:endParaRPr lang="en-US" dirty="0"/>
          </a:p>
        </p:txBody>
      </p:sp>
      <p:sp>
        <p:nvSpPr>
          <p:cNvPr id="14" name="Date Placeholder 4"/>
          <p:cNvSpPr>
            <a:spLocks noGrp="1"/>
          </p:cNvSpPr>
          <p:nvPr>
            <p:ph type="dt" sz="half" idx="12"/>
          </p:nvPr>
        </p:nvSpPr>
        <p:spPr>
          <a:xfrm>
            <a:off x="914400" y="6356350"/>
            <a:ext cx="1371600" cy="365125"/>
          </a:xfrm>
        </p:spPr>
        <p:txBody>
          <a:bodyPr/>
          <a:lstStyle/>
          <a:p>
            <a:endParaRPr lang="en-US" dirty="0"/>
          </a:p>
        </p:txBody>
      </p:sp>
      <p:sp>
        <p:nvSpPr>
          <p:cNvPr id="15"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6" name="Slide Number Placeholder 6"/>
          <p:cNvSpPr>
            <a:spLocks noGrp="1"/>
          </p:cNvSpPr>
          <p:nvPr>
            <p:ph type="sldNum" sz="quarter" idx="16"/>
          </p:nvPr>
        </p:nvSpPr>
        <p:spPr>
          <a:xfrm>
            <a:off x="9902952" y="6356350"/>
            <a:ext cx="1371600" cy="274320"/>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00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olid - Dark Gradient">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14400" y="1280160"/>
            <a:ext cx="10360152" cy="1371600"/>
          </a:xfrm>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10" name="Text Placeholder 6"/>
          <p:cNvSpPr>
            <a:spLocks noGrp="1"/>
          </p:cNvSpPr>
          <p:nvPr>
            <p:ph type="body" sz="quarter" idx="13" hasCustomPrompt="1"/>
          </p:nvPr>
        </p:nvSpPr>
        <p:spPr>
          <a:xfrm>
            <a:off x="914400" y="2743200"/>
            <a:ext cx="10360152" cy="2743200"/>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Quote Solid - Light Gradient">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280160"/>
            <a:ext cx="12192000" cy="1371600"/>
          </a:xfrm>
          <a:solidFill>
            <a:schemeClr val="tx1"/>
          </a:solidFill>
        </p:spPr>
        <p:txBody>
          <a:bodyPr>
            <a:noAutofit/>
          </a:bodyPr>
          <a:lstStyle>
            <a:lvl1pPr algn="ctr">
              <a:tabLst>
                <a:tab pos="3770313" algn="l"/>
              </a:tabLst>
              <a:defRPr sz="7000">
                <a:solidFill>
                  <a:schemeClr val="accent2"/>
                </a:solidFill>
              </a:defRPr>
            </a:lvl1pPr>
          </a:lstStyle>
          <a:p>
            <a:r>
              <a:rPr lang="en-US" dirty="0" smtClean="0"/>
              <a:t>Quote or Statement</a:t>
            </a:r>
            <a:endParaRPr lang="en-US" dirty="0"/>
          </a:p>
        </p:txBody>
      </p:sp>
      <p:sp>
        <p:nvSpPr>
          <p:cNvPr id="8" name="Text Placeholder 6"/>
          <p:cNvSpPr>
            <a:spLocks noGrp="1"/>
          </p:cNvSpPr>
          <p:nvPr>
            <p:ph type="body" sz="quarter" idx="13" hasCustomPrompt="1"/>
          </p:nvPr>
        </p:nvSpPr>
        <p:spPr>
          <a:xfrm>
            <a:off x="914400" y="2743200"/>
            <a:ext cx="10360152" cy="2743200"/>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smtClean="0"/>
              <a:t>Make a secondary statement here.</a:t>
            </a:r>
            <a:endParaRPr lang="en-US" dirty="0"/>
          </a:p>
        </p:txBody>
      </p:sp>
      <p:sp>
        <p:nvSpPr>
          <p:cNvPr id="3" name="Date Placeholder 2"/>
          <p:cNvSpPr>
            <a:spLocks noGrp="1"/>
          </p:cNvSpPr>
          <p:nvPr>
            <p:ph type="dt" sz="half" idx="10"/>
          </p:nvPr>
        </p:nvSpPr>
        <p:spPr/>
        <p:txBody>
          <a:bodyPr/>
          <a:lstStyle/>
          <a:p>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smtClean="0"/>
              <a:t>Click icon to edit background picture</a:t>
            </a:r>
            <a:endParaRPr lang="en-US" dirty="0"/>
          </a:p>
        </p:txBody>
      </p:sp>
      <p:sp>
        <p:nvSpPr>
          <p:cNvPr id="12" name="Title 1"/>
          <p:cNvSpPr>
            <a:spLocks noGrp="1"/>
          </p:cNvSpPr>
          <p:nvPr>
            <p:ph type="title" hasCustomPrompt="1"/>
          </p:nvPr>
        </p:nvSpPr>
        <p:spPr>
          <a:xfrm>
            <a:off x="914400" y="1371600"/>
            <a:ext cx="10360152" cy="1371600"/>
          </a:xfrm>
        </p:spPr>
        <p:txBody>
          <a:bodyPr>
            <a:noAutofit/>
          </a:bodyPr>
          <a:lstStyle>
            <a:lvl1pPr algn="ctr">
              <a:tabLst>
                <a:tab pos="3770313" algn="l"/>
              </a:tabLst>
              <a:defRPr sz="7000">
                <a:solidFill>
                  <a:schemeClr val="bg1"/>
                </a:solidFill>
              </a:defRPr>
            </a:lvl1pPr>
          </a:lstStyle>
          <a:p>
            <a:r>
              <a:rPr lang="en-US" dirty="0" smtClean="0"/>
              <a:t>Quote or Statement</a:t>
            </a:r>
            <a:endParaRPr lang="en-US" dirty="0"/>
          </a:p>
        </p:txBody>
      </p:sp>
      <p:sp>
        <p:nvSpPr>
          <p:cNvPr id="13" name="Text Placeholder 6"/>
          <p:cNvSpPr>
            <a:spLocks noGrp="1"/>
          </p:cNvSpPr>
          <p:nvPr>
            <p:ph type="body" sz="quarter" idx="13" hasCustomPrompt="1"/>
          </p:nvPr>
        </p:nvSpPr>
        <p:spPr>
          <a:xfrm>
            <a:off x="914400" y="2743200"/>
            <a:ext cx="10360152" cy="2743200"/>
          </a:xfrm>
        </p:spPr>
        <p:txBody>
          <a:bodyPr anchor="ctr"/>
          <a:lstStyle>
            <a:lvl1pPr marL="0" indent="0" algn="ctr">
              <a:lnSpc>
                <a:spcPct val="100000"/>
              </a:lnSpc>
              <a:spcBef>
                <a:spcPts val="0"/>
              </a:spcBef>
              <a:buNone/>
              <a:defRPr>
                <a:solidFill>
                  <a:schemeClr val="bg1"/>
                </a:solidFill>
              </a:defRPr>
            </a:lvl1pPr>
          </a:lstStyle>
          <a:p>
            <a:pPr lvl="0"/>
            <a:r>
              <a:rPr lang="en-US" dirty="0" smtClean="0"/>
              <a:t>Make a secondary statement here.</a:t>
            </a:r>
            <a:endParaRPr lang="en-US" dirty="0"/>
          </a:p>
        </p:txBody>
      </p:sp>
      <p:sp>
        <p:nvSpPr>
          <p:cNvPr id="8" name="Date Placeholder 4"/>
          <p:cNvSpPr>
            <a:spLocks noGrp="1"/>
          </p:cNvSpPr>
          <p:nvPr>
            <p:ph type="dt" sz="half" idx="12"/>
          </p:nvPr>
        </p:nvSpPr>
        <p:spPr>
          <a:xfrm>
            <a:off x="914400" y="6356350"/>
            <a:ext cx="1371600" cy="365125"/>
          </a:xfrm>
        </p:spPr>
        <p:txBody>
          <a:bodyPr/>
          <a:lstStyle/>
          <a:p>
            <a:endParaRPr lang="en-US" dirty="0"/>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0" name="Slide Number Placeholder 6"/>
          <p:cNvSpPr>
            <a:spLocks noGrp="1"/>
          </p:cNvSpPr>
          <p:nvPr>
            <p:ph type="sldNum" sz="quarter" idx="15"/>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4726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Number - Image BG">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86400" y="457200"/>
            <a:ext cx="5029200" cy="502920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9" name="Text Placeholder 8"/>
          <p:cNvSpPr>
            <a:spLocks noGrp="1"/>
          </p:cNvSpPr>
          <p:nvPr>
            <p:ph type="body" sz="quarter" idx="15" hasCustomPrompt="1"/>
          </p:nvPr>
        </p:nvSpPr>
        <p:spPr>
          <a:xfrm>
            <a:off x="914400" y="0"/>
            <a:ext cx="4114800" cy="502920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13" name="Date Placeholder 4"/>
          <p:cNvSpPr>
            <a:spLocks noGrp="1"/>
          </p:cNvSpPr>
          <p:nvPr>
            <p:ph type="dt" sz="half" idx="12"/>
          </p:nvPr>
        </p:nvSpPr>
        <p:spPr>
          <a:xfrm>
            <a:off x="914400" y="6356350"/>
            <a:ext cx="1371600" cy="365125"/>
          </a:xfrm>
        </p:spPr>
        <p:txBody>
          <a:bodyPr/>
          <a:lstStyle/>
          <a:p>
            <a:endParaRPr lang="en-US" dirty="0"/>
          </a:p>
        </p:txBody>
      </p:sp>
      <p:sp>
        <p:nvSpPr>
          <p:cNvPr id="14"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15" name="Slide Number Placeholder 6"/>
          <p:cNvSpPr>
            <a:spLocks noGrp="1"/>
          </p:cNvSpPr>
          <p:nvPr>
            <p:ph type="sldNum" sz="quarter" idx="16"/>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764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 Dark BG">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86400" y="457200"/>
            <a:ext cx="5029200" cy="502920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smtClean="0"/>
              <a:t>Click to edit title.</a:t>
            </a:r>
            <a:endParaRPr lang="en-US" dirty="0"/>
          </a:p>
        </p:txBody>
      </p:sp>
      <p:sp>
        <p:nvSpPr>
          <p:cNvPr id="10" name="Text Placeholder 8"/>
          <p:cNvSpPr>
            <a:spLocks noGrp="1"/>
          </p:cNvSpPr>
          <p:nvPr>
            <p:ph type="body" sz="quarter" idx="15" hasCustomPrompt="1"/>
          </p:nvPr>
        </p:nvSpPr>
        <p:spPr>
          <a:xfrm>
            <a:off x="914400" y="0"/>
            <a:ext cx="4114800" cy="502920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2</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8821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s dark BG">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2"/>
          <p:cNvSpPr txBox="1">
            <a:spLocks/>
          </p:cNvSpPr>
          <p:nvPr userDrawn="1"/>
        </p:nvSpPr>
        <p:spPr>
          <a:xfrm>
            <a:off x="914400" y="2011680"/>
            <a:ext cx="10360152" cy="13716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r>
              <a:rPr lang="en-US" dirty="0" smtClean="0"/>
              <a:t>Thank you!</a:t>
            </a:r>
            <a:endParaRPr lang="en-US" dirty="0"/>
          </a:p>
        </p:txBody>
      </p:sp>
      <p:sp>
        <p:nvSpPr>
          <p:cNvPr id="12" name="Title 1"/>
          <p:cNvSpPr>
            <a:spLocks noGrp="1"/>
          </p:cNvSpPr>
          <p:nvPr>
            <p:ph type="title" idx="4294967295"/>
          </p:nvPr>
        </p:nvSpPr>
        <p:spPr>
          <a:xfrm>
            <a:off x="914400" y="186856"/>
            <a:ext cx="5486400" cy="1371600"/>
          </a:xfrm>
        </p:spPr>
        <p:txBody>
          <a:bodyPr/>
          <a:lstStyle/>
          <a:p>
            <a:endParaRPr lang="en-US" dirty="0"/>
          </a:p>
        </p:txBody>
      </p:sp>
      <p:sp>
        <p:nvSpPr>
          <p:cNvPr id="11" name="Text Placeholder 6"/>
          <p:cNvSpPr>
            <a:spLocks noGrp="1"/>
          </p:cNvSpPr>
          <p:nvPr>
            <p:ph type="body" sz="quarter" idx="13" hasCustomPrompt="1"/>
          </p:nvPr>
        </p:nvSpPr>
        <p:spPr>
          <a:xfrm>
            <a:off x="914400" y="3657600"/>
            <a:ext cx="10360152" cy="22860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394" y="444403"/>
            <a:ext cx="4448641" cy="931111"/>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5596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White 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914400" y="1554480"/>
            <a:ext cx="10360152" cy="457200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249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s light BG">
    <p:bg>
      <p:bgPr>
        <a:solidFill>
          <a:srgbClr val="E8E8E8"/>
        </a:solidFill>
        <a:effectLst/>
      </p:bgPr>
    </p:bg>
    <p:spTree>
      <p:nvGrpSpPr>
        <p:cNvPr id="1" name=""/>
        <p:cNvGrpSpPr/>
        <p:nvPr/>
      </p:nvGrpSpPr>
      <p:grpSpPr>
        <a:xfrm>
          <a:off x="0" y="0"/>
          <a:ext cx="0" cy="0"/>
          <a:chOff x="0" y="0"/>
          <a:chExt cx="0" cy="0"/>
        </a:xfrm>
      </p:grpSpPr>
      <p:sp>
        <p:nvSpPr>
          <p:cNvPr id="11" name="Title 1"/>
          <p:cNvSpPr>
            <a:spLocks noGrp="1"/>
          </p:cNvSpPr>
          <p:nvPr>
            <p:ph type="title" idx="4294967295"/>
          </p:nvPr>
        </p:nvSpPr>
        <p:spPr>
          <a:xfrm>
            <a:off x="914400" y="186856"/>
            <a:ext cx="5486400" cy="1371600"/>
          </a:xfrm>
        </p:spPr>
        <p:txBody>
          <a:bodyPr/>
          <a:lstStyle/>
          <a:p>
            <a:endParaRPr lang="en-US" dirty="0"/>
          </a:p>
        </p:txBody>
      </p:sp>
      <p:sp>
        <p:nvSpPr>
          <p:cNvPr id="10" name="Title 2"/>
          <p:cNvSpPr txBox="1">
            <a:spLocks/>
          </p:cNvSpPr>
          <p:nvPr userDrawn="1"/>
        </p:nvSpPr>
        <p:spPr>
          <a:xfrm>
            <a:off x="0" y="1651380"/>
            <a:ext cx="12192000" cy="1828800"/>
          </a:xfrm>
          <a:prstGeom prst="rect">
            <a:avLst/>
          </a:prstGeom>
          <a:solidFill>
            <a:srgbClr val="003865"/>
          </a:solidFill>
        </p:spPr>
        <p:txBody>
          <a:bodyPr vert="horz" lIns="91440" tIns="45720" rIns="91440" bIns="4572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r>
              <a:rPr lang="en-US" dirty="0" smtClean="0"/>
              <a:t>Thank you!</a:t>
            </a:r>
            <a:endParaRPr lang="en-US" dirty="0"/>
          </a:p>
        </p:txBody>
      </p:sp>
      <p:sp>
        <p:nvSpPr>
          <p:cNvPr id="8" name="Text Placeholder 6"/>
          <p:cNvSpPr>
            <a:spLocks noGrp="1"/>
          </p:cNvSpPr>
          <p:nvPr>
            <p:ph type="body" sz="quarter" idx="13" hasCustomPrompt="1"/>
          </p:nvPr>
        </p:nvSpPr>
        <p:spPr>
          <a:xfrm>
            <a:off x="914400" y="3657600"/>
            <a:ext cx="10360152" cy="2286000"/>
          </a:xfrm>
        </p:spPr>
        <p:txBody>
          <a:bodyPr anchor="ctr"/>
          <a:lstStyle>
            <a:lvl1pPr marL="0" indent="0" algn="ctr">
              <a:lnSpc>
                <a:spcPct val="100000"/>
              </a:lnSpc>
              <a:spcBef>
                <a:spcPts val="0"/>
              </a:spcBef>
              <a:buNone/>
              <a:defRPr baseline="0">
                <a:solidFill>
                  <a:schemeClr val="tx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394" y="444403"/>
            <a:ext cx="4448641" cy="931111"/>
          </a:xfrm>
          <a:prstGeom prst="rect">
            <a:avLst/>
          </a:prstGeom>
        </p:spPr>
      </p:pic>
      <p:sp>
        <p:nvSpPr>
          <p:cNvPr id="3" name="Date Placeholder 2"/>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endParaRPr lang="en-US" dirty="0">
              <a:solidFill>
                <a:srgbClr val="000000"/>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2908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7" name="Rectangle 6" descr="Decorative horizontal line under the slide title fading from dark blue to transparent left to right" title="Decorative line"/>
          <p:cNvSpPr/>
          <p:nvPr/>
        </p:nvSpPr>
        <p:spPr>
          <a:xfrm rot="10800000" flipV="1">
            <a:off x="0" y="1402081"/>
            <a:ext cx="12192000" cy="45719"/>
          </a:xfrm>
          <a:prstGeom prst="rect">
            <a:avLst/>
          </a:prstGeom>
          <a:gradFill>
            <a:gsLst>
              <a:gs pos="25000">
                <a:srgbClr val="C0E2A0"/>
              </a:gs>
              <a:gs pos="0">
                <a:schemeClr val="bg1">
                  <a:alpha val="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003A61"/>
              </a:solidFill>
              <a:effectLst>
                <a:outerShdw blurRad="50800" dist="38100" dir="10800000" algn="r" rotWithShape="0">
                  <a:prstClr val="black">
                    <a:alpha val="40000"/>
                  </a:prstClr>
                </a:outerShdw>
              </a:effectLst>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3"/>
          <p:cNvSpPr>
            <a:spLocks noGrp="1"/>
          </p:cNvSpPr>
          <p:nvPr>
            <p:ph type="dt" sz="half" idx="2"/>
          </p:nvPr>
        </p:nvSpPr>
        <p:spPr>
          <a:xfrm>
            <a:off x="1" y="6483351"/>
            <a:ext cx="1215919" cy="365125"/>
          </a:xfrm>
          <a:prstGeom prst="rect">
            <a:avLst/>
          </a:prstGeom>
        </p:spPr>
        <p:txBody>
          <a:bodyPr/>
          <a:lstStyle>
            <a:lvl1pPr algn="l">
              <a:defRPr sz="1200" b="0">
                <a:solidFill>
                  <a:schemeClr val="tx2"/>
                </a:solidFill>
                <a:latin typeface="+mj-lt"/>
              </a:defRPr>
            </a:lvl1pPr>
          </a:lstStyle>
          <a:p>
            <a:endParaRPr lang="en-US"/>
          </a:p>
        </p:txBody>
      </p:sp>
      <p:sp>
        <p:nvSpPr>
          <p:cNvPr id="8" name="Footer Placeholder 4"/>
          <p:cNvSpPr>
            <a:spLocks noGrp="1"/>
          </p:cNvSpPr>
          <p:nvPr>
            <p:ph type="ftr" sz="quarter" idx="3"/>
          </p:nvPr>
        </p:nvSpPr>
        <p:spPr>
          <a:xfrm>
            <a:off x="1897592" y="6483350"/>
            <a:ext cx="8396816" cy="365125"/>
          </a:xfrm>
          <a:prstGeom prst="rect">
            <a:avLst/>
          </a:prstGeom>
        </p:spPr>
        <p:txBody>
          <a:bodyPr/>
          <a:lstStyle>
            <a:lvl1pPr algn="ctr">
              <a:defRPr sz="1200" b="0">
                <a:solidFill>
                  <a:schemeClr val="tx2"/>
                </a:solidFill>
                <a:latin typeface="+mj-lt"/>
              </a:defRPr>
            </a:lvl1pPr>
          </a:lstStyle>
          <a:p>
            <a:endParaRPr lang="en-US"/>
          </a:p>
        </p:txBody>
      </p:sp>
      <p:sp>
        <p:nvSpPr>
          <p:cNvPr id="10" name="Slide Number Placeholder 5"/>
          <p:cNvSpPr>
            <a:spLocks noGrp="1"/>
          </p:cNvSpPr>
          <p:nvPr>
            <p:ph type="sldNum" sz="quarter" idx="4"/>
          </p:nvPr>
        </p:nvSpPr>
        <p:spPr>
          <a:xfrm>
            <a:off x="11469512" y="6483350"/>
            <a:ext cx="722489" cy="374651"/>
          </a:xfrm>
          <a:prstGeom prst="rect">
            <a:avLst/>
          </a:prstGeom>
        </p:spPr>
        <p:txBody>
          <a:bodyPr/>
          <a:lstStyle>
            <a:lvl1pPr algn="r">
              <a:defRPr sz="1600" b="1">
                <a:solidFill>
                  <a:schemeClr val="tx2"/>
                </a:solidFill>
                <a:latin typeface="+mj-lt"/>
              </a:defRPr>
            </a:lvl1pPr>
          </a:lstStyle>
          <a:p>
            <a:fld id="{0C9EEA9A-730C-44F6-9312-B687249CE829}" type="slidenum">
              <a:rPr lang="en-US" smtClean="0"/>
              <a:pPr/>
              <a:t>‹#›</a:t>
            </a:fld>
            <a:endParaRPr lang="en-US" dirty="0"/>
          </a:p>
        </p:txBody>
      </p:sp>
    </p:spTree>
    <p:extLst>
      <p:ext uri="{BB962C8B-B14F-4D97-AF65-F5344CB8AC3E}">
        <p14:creationId xmlns:p14="http://schemas.microsoft.com/office/powerpoint/2010/main" val="9282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9" name="Rectangle 8" descr="Decorative horizontal line under the slide title fading from dark blue to transparent left to right" title="Decorative line"/>
          <p:cNvSpPr/>
          <p:nvPr/>
        </p:nvSpPr>
        <p:spPr>
          <a:xfrm rot="10800000" flipV="1">
            <a:off x="0" y="1402081"/>
            <a:ext cx="12192000" cy="45719"/>
          </a:xfrm>
          <a:prstGeom prst="rect">
            <a:avLst/>
          </a:prstGeom>
          <a:gradFill>
            <a:gsLst>
              <a:gs pos="25000">
                <a:srgbClr val="C0E2A0"/>
              </a:gs>
              <a:gs pos="0">
                <a:schemeClr val="bg1">
                  <a:alpha val="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003A61"/>
              </a:solidFill>
              <a:effectLst>
                <a:outerShdw blurRad="50800" dist="38100" dir="10800000" algn="r" rotWithShape="0">
                  <a:prstClr val="black">
                    <a:alpha val="40000"/>
                  </a:prstClr>
                </a:outerShdw>
              </a:effectLst>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1524001"/>
            <a:ext cx="5384800" cy="4267201"/>
          </a:xfrm>
          <a:prstGeom prst="rect">
            <a:avLst/>
          </a:prstGeom>
        </p:spPr>
        <p:txBody>
          <a:bodyPr/>
          <a:lstStyle>
            <a:lvl1pPr>
              <a:defRPr sz="28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524001"/>
            <a:ext cx="5384800" cy="4267201"/>
          </a:xfrm>
          <a:prstGeom prst="rect">
            <a:avLst/>
          </a:prstGeom>
        </p:spPr>
        <p:txBody>
          <a:bodyPr/>
          <a:lstStyle>
            <a:lvl1pPr>
              <a:defRPr sz="28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3"/>
          <p:cNvSpPr>
            <a:spLocks noGrp="1"/>
          </p:cNvSpPr>
          <p:nvPr>
            <p:ph type="dt" sz="half" idx="10"/>
          </p:nvPr>
        </p:nvSpPr>
        <p:spPr>
          <a:xfrm>
            <a:off x="1" y="6483351"/>
            <a:ext cx="1215919" cy="365125"/>
          </a:xfrm>
          <a:prstGeom prst="rect">
            <a:avLst/>
          </a:prstGeom>
        </p:spPr>
        <p:txBody>
          <a:bodyPr/>
          <a:lstStyle>
            <a:lvl1pPr algn="l">
              <a:defRPr sz="1200" b="0">
                <a:solidFill>
                  <a:schemeClr val="tx2"/>
                </a:solidFill>
                <a:latin typeface="+mj-lt"/>
              </a:defRPr>
            </a:lvl1pPr>
          </a:lstStyle>
          <a:p>
            <a:endParaRPr lang="en-US"/>
          </a:p>
        </p:txBody>
      </p:sp>
      <p:sp>
        <p:nvSpPr>
          <p:cNvPr id="14" name="Footer Placeholder 4"/>
          <p:cNvSpPr>
            <a:spLocks noGrp="1"/>
          </p:cNvSpPr>
          <p:nvPr>
            <p:ph type="ftr" sz="quarter" idx="3"/>
          </p:nvPr>
        </p:nvSpPr>
        <p:spPr>
          <a:xfrm>
            <a:off x="1897592" y="6483350"/>
            <a:ext cx="8396816" cy="365125"/>
          </a:xfrm>
          <a:prstGeom prst="rect">
            <a:avLst/>
          </a:prstGeom>
        </p:spPr>
        <p:txBody>
          <a:bodyPr/>
          <a:lstStyle>
            <a:lvl1pPr algn="ctr">
              <a:defRPr sz="1200" b="0">
                <a:solidFill>
                  <a:schemeClr val="tx2"/>
                </a:solidFill>
                <a:latin typeface="+mj-lt"/>
              </a:defRPr>
            </a:lvl1pPr>
          </a:lstStyle>
          <a:p>
            <a:endParaRPr lang="en-US"/>
          </a:p>
        </p:txBody>
      </p:sp>
      <p:sp>
        <p:nvSpPr>
          <p:cNvPr id="15" name="Slide Number Placeholder 5"/>
          <p:cNvSpPr>
            <a:spLocks noGrp="1"/>
          </p:cNvSpPr>
          <p:nvPr>
            <p:ph type="sldNum" sz="quarter" idx="4"/>
          </p:nvPr>
        </p:nvSpPr>
        <p:spPr>
          <a:xfrm>
            <a:off x="11480800" y="6483350"/>
            <a:ext cx="711200" cy="374651"/>
          </a:xfrm>
          <a:prstGeom prst="rect">
            <a:avLst/>
          </a:prstGeom>
        </p:spPr>
        <p:txBody>
          <a:bodyPr/>
          <a:lstStyle>
            <a:lvl1pPr algn="r">
              <a:defRPr sz="1600" b="1">
                <a:solidFill>
                  <a:schemeClr val="tx2"/>
                </a:solidFill>
                <a:latin typeface="+mj-lt"/>
              </a:defRPr>
            </a:lvl1pPr>
          </a:lstStyle>
          <a:p>
            <a:fld id="{0C9EEA9A-730C-44F6-9312-B687249CE829}" type="slidenum">
              <a:rPr lang="en-US" smtClean="0"/>
              <a:pPr/>
              <a:t>‹#›</a:t>
            </a:fld>
            <a:endParaRPr lang="en-US" dirty="0"/>
          </a:p>
        </p:txBody>
      </p:sp>
    </p:spTree>
    <p:extLst>
      <p:ext uri="{BB962C8B-B14F-4D97-AF65-F5344CB8AC3E}">
        <p14:creationId xmlns:p14="http://schemas.microsoft.com/office/powerpoint/2010/main" val="31944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descr="Decorative horizontal line under the slide title fading from dark blue to transparent left to right" title="Decorative line"/>
          <p:cNvSpPr/>
          <p:nvPr/>
        </p:nvSpPr>
        <p:spPr>
          <a:xfrm rot="10800000" flipV="1">
            <a:off x="0" y="1402081"/>
            <a:ext cx="12192000" cy="45719"/>
          </a:xfrm>
          <a:prstGeom prst="rect">
            <a:avLst/>
          </a:prstGeom>
          <a:gradFill>
            <a:gsLst>
              <a:gs pos="25000">
                <a:srgbClr val="C0E2A0"/>
              </a:gs>
              <a:gs pos="0">
                <a:schemeClr val="bg1">
                  <a:alpha val="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rgbClr val="003A61"/>
              </a:solidFill>
              <a:effectLst>
                <a:outerShdw blurRad="50800" dist="38100" dir="10800000" algn="r" rotWithShape="0">
                  <a:prstClr val="black">
                    <a:alpha val="40000"/>
                  </a:prstClr>
                </a:outerShdw>
              </a:effectLst>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7483" y="1524000"/>
            <a:ext cx="5386917" cy="76200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286000"/>
            <a:ext cx="5386917" cy="3505200"/>
          </a:xfrm>
          <a:prstGeom prst="rect">
            <a:avLst/>
          </a:prstGeo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3368" y="1535113"/>
            <a:ext cx="5389033" cy="75088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286000"/>
            <a:ext cx="5389033" cy="3505200"/>
          </a:xfrm>
          <a:prstGeom prst="rect">
            <a:avLst/>
          </a:prstGeom>
        </p:spPr>
        <p:txBody>
          <a:bodyPr/>
          <a:lstStyle>
            <a:lvl1pPr>
              <a:defRPr sz="24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e Placeholder 3"/>
          <p:cNvSpPr>
            <a:spLocks noGrp="1"/>
          </p:cNvSpPr>
          <p:nvPr>
            <p:ph type="dt" sz="half" idx="10"/>
          </p:nvPr>
        </p:nvSpPr>
        <p:spPr>
          <a:xfrm>
            <a:off x="1" y="6483351"/>
            <a:ext cx="1215919" cy="365125"/>
          </a:xfrm>
          <a:prstGeom prst="rect">
            <a:avLst/>
          </a:prstGeom>
        </p:spPr>
        <p:txBody>
          <a:bodyPr/>
          <a:lstStyle>
            <a:lvl1pPr algn="l">
              <a:defRPr sz="1200" b="0">
                <a:solidFill>
                  <a:schemeClr val="tx2"/>
                </a:solidFill>
                <a:latin typeface="+mj-lt"/>
              </a:defRPr>
            </a:lvl1pPr>
          </a:lstStyle>
          <a:p>
            <a:endParaRPr lang="en-US"/>
          </a:p>
        </p:txBody>
      </p:sp>
      <p:sp>
        <p:nvSpPr>
          <p:cNvPr id="16" name="Footer Placeholder 4"/>
          <p:cNvSpPr>
            <a:spLocks noGrp="1"/>
          </p:cNvSpPr>
          <p:nvPr>
            <p:ph type="ftr" sz="quarter" idx="11"/>
          </p:nvPr>
        </p:nvSpPr>
        <p:spPr>
          <a:xfrm>
            <a:off x="1897592" y="6483350"/>
            <a:ext cx="8396816" cy="365125"/>
          </a:xfrm>
          <a:prstGeom prst="rect">
            <a:avLst/>
          </a:prstGeom>
        </p:spPr>
        <p:txBody>
          <a:bodyPr/>
          <a:lstStyle>
            <a:lvl1pPr algn="ctr">
              <a:defRPr sz="1200" b="0">
                <a:solidFill>
                  <a:schemeClr val="tx2"/>
                </a:solidFill>
                <a:latin typeface="+mj-lt"/>
              </a:defRPr>
            </a:lvl1pPr>
          </a:lstStyle>
          <a:p>
            <a:endParaRPr lang="en-US"/>
          </a:p>
        </p:txBody>
      </p:sp>
      <p:sp>
        <p:nvSpPr>
          <p:cNvPr id="17" name="Slide Number Placeholder 5"/>
          <p:cNvSpPr>
            <a:spLocks noGrp="1"/>
          </p:cNvSpPr>
          <p:nvPr>
            <p:ph type="sldNum" sz="quarter" idx="12"/>
          </p:nvPr>
        </p:nvSpPr>
        <p:spPr>
          <a:xfrm>
            <a:off x="11435645" y="6483350"/>
            <a:ext cx="756356" cy="374651"/>
          </a:xfrm>
          <a:prstGeom prst="rect">
            <a:avLst/>
          </a:prstGeom>
        </p:spPr>
        <p:txBody>
          <a:bodyPr/>
          <a:lstStyle>
            <a:lvl1pPr algn="r">
              <a:defRPr sz="1600" b="1">
                <a:solidFill>
                  <a:schemeClr val="tx2"/>
                </a:solidFill>
                <a:latin typeface="+mj-lt"/>
              </a:defRPr>
            </a:lvl1pPr>
          </a:lstStyle>
          <a:p>
            <a:fld id="{0C9EEA9A-730C-44F6-9312-B687249CE829}" type="slidenum">
              <a:rPr lang="en-US" smtClean="0"/>
              <a:pPr/>
              <a:t>‹#›</a:t>
            </a:fld>
            <a:endParaRPr lang="en-US" dirty="0"/>
          </a:p>
        </p:txBody>
      </p:sp>
    </p:spTree>
    <p:extLst>
      <p:ext uri="{BB962C8B-B14F-4D97-AF65-F5344CB8AC3E}">
        <p14:creationId xmlns:p14="http://schemas.microsoft.com/office/powerpoint/2010/main" val="409405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Section - Photo Light">
    <p:spTree>
      <p:nvGrpSpPr>
        <p:cNvPr id="1" name=""/>
        <p:cNvGrpSpPr/>
        <p:nvPr/>
      </p:nvGrpSpPr>
      <p:grpSpPr>
        <a:xfrm>
          <a:off x="0" y="0"/>
          <a:ext cx="0" cy="0"/>
          <a:chOff x="0" y="0"/>
          <a:chExt cx="0" cy="0"/>
        </a:xfrm>
      </p:grpSpPr>
      <p:sp>
        <p:nvSpPr>
          <p:cNvPr id="7" name="Rectangle 6"/>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title" hasCustomPrompt="1"/>
          </p:nvPr>
        </p:nvSpPr>
        <p:spPr>
          <a:xfrm>
            <a:off x="3048" y="4186256"/>
            <a:ext cx="12188952" cy="1197864"/>
          </a:xfrm>
          <a:solidFill>
            <a:schemeClr val="tx1"/>
          </a:solidFill>
        </p:spPr>
        <p:txBody>
          <a:bodyPr/>
          <a:lstStyle>
            <a:lvl1pPr algn="ctr">
              <a:defRPr>
                <a:solidFill>
                  <a:schemeClr val="bg1"/>
                </a:solidFill>
              </a:defRPr>
            </a:lvl1pPr>
          </a:lstStyle>
          <a:p>
            <a:r>
              <a:rPr lang="en-US" dirty="0" smtClean="0"/>
              <a:t>Click to edit section title</a:t>
            </a:r>
            <a:endParaRPr lang="en-US" dirty="0"/>
          </a:p>
        </p:txBody>
      </p:sp>
      <p:sp>
        <p:nvSpPr>
          <p:cNvPr id="3" name="Date Placeholder 2"/>
          <p:cNvSpPr>
            <a:spLocks noGrp="1"/>
          </p:cNvSpPr>
          <p:nvPr>
            <p:ph type="dt" sz="half" idx="10"/>
          </p:nvPr>
        </p:nvSpPr>
        <p:spPr/>
        <p:txBody>
          <a:bodyPr/>
          <a:lstStyle/>
          <a:p>
            <a:fld id="{068C556E-7101-4471-A958-3911E20944AB}" type="datetime1">
              <a:rPr lang="en-US" smtClean="0"/>
              <a:t>5/3/2019</a:t>
            </a:fld>
            <a:endParaRPr lang="en-US" dirty="0"/>
          </a:p>
        </p:txBody>
      </p:sp>
      <p:sp>
        <p:nvSpPr>
          <p:cNvPr id="4" name="Footer Placeholder 3"/>
          <p:cNvSpPr>
            <a:spLocks noGrp="1"/>
          </p:cNvSpPr>
          <p:nvPr>
            <p:ph type="ftr" sz="quarter" idx="11"/>
          </p:nvPr>
        </p:nvSpPr>
        <p:spPr/>
        <p:txBody>
          <a:bodyPr/>
          <a:lstStyle/>
          <a:p>
            <a:r>
              <a:rPr lang="en-US" smtClean="0"/>
              <a:t>Minnesota Department of Human Services </a:t>
            </a:r>
            <a:r>
              <a:rPr lang="en-US" smtClean="0">
                <a:solidFill>
                  <a:schemeClr val="accent1"/>
                </a:solidFill>
              </a:rPr>
              <a:t>|</a:t>
            </a:r>
            <a:r>
              <a:rPr lang="en-US" smtClean="0"/>
              <a:t> mn.gov/dhs</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a:t>
            </a:fld>
            <a:endParaRPr lang="en-US" dirty="0"/>
          </a:p>
        </p:txBody>
      </p:sp>
      <p:pic>
        <p:nvPicPr>
          <p:cNvPr id="6" name="Picture 5" descr="Minnesota Department of Human Services logo" title="MN DH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2394" y="444403"/>
            <a:ext cx="4448641" cy="931111"/>
          </a:xfrm>
          <a:prstGeom prst="rect">
            <a:avLst/>
          </a:prstGeom>
        </p:spPr>
      </p:pic>
      <p:sp>
        <p:nvSpPr>
          <p:cNvPr id="8" name="Picture Placeholder 2"/>
          <p:cNvSpPr>
            <a:spLocks noGrp="1"/>
          </p:cNvSpPr>
          <p:nvPr>
            <p:ph type="pic" sz="quarter" idx="13" hasCustomPrompt="1"/>
          </p:nvPr>
        </p:nvSpPr>
        <p:spPr>
          <a:xfrm>
            <a:off x="0" y="1789113"/>
            <a:ext cx="12192000" cy="2298700"/>
          </a:xfrm>
        </p:spPr>
        <p:txBody>
          <a:bodyPr/>
          <a:lstStyle/>
          <a:p>
            <a:r>
              <a:rPr lang="en-US" dirty="0" smtClean="0"/>
              <a:t>Click Icon to add picture</a:t>
            </a:r>
            <a:endParaRPr lang="en-US" dirty="0"/>
          </a:p>
        </p:txBody>
      </p:sp>
      <p:sp>
        <p:nvSpPr>
          <p:cNvPr id="9" name="Text Placeholder 10"/>
          <p:cNvSpPr>
            <a:spLocks noGrp="1"/>
          </p:cNvSpPr>
          <p:nvPr>
            <p:ph type="body" sz="quarter" idx="14" hasCustomPrompt="1"/>
          </p:nvPr>
        </p:nvSpPr>
        <p:spPr>
          <a:xfrm>
            <a:off x="2802467" y="5548172"/>
            <a:ext cx="6587067" cy="649794"/>
          </a:xfrm>
        </p:spPr>
        <p:txBody>
          <a:bodyPr>
            <a:normAutofit/>
          </a:bodyPr>
          <a:lstStyle>
            <a:lvl1pPr marL="0" indent="0" algn="ctr">
              <a:spcBef>
                <a:spcPts val="0"/>
              </a:spcBef>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p:txBody>
      </p:sp>
    </p:spTree>
    <p:extLst>
      <p:ext uri="{BB962C8B-B14F-4D97-AF65-F5344CB8AC3E}">
        <p14:creationId xmlns:p14="http://schemas.microsoft.com/office/powerpoint/2010/main" val="54965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Light BG">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4400" y="182880"/>
            <a:ext cx="10360152"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914400" y="1554480"/>
            <a:ext cx="10360152" cy="4572000"/>
          </a:xfrm>
          <a:solidFill>
            <a:schemeClr val="bg1"/>
          </a:solidFill>
          <a:ln>
            <a:noFill/>
          </a:ln>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olid -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1"/>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0"/>
            <a:ext cx="10360152" cy="50292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914400" y="6356350"/>
            <a:ext cx="1463040" cy="365125"/>
          </a:xfrm>
        </p:spPr>
        <p:txBody>
          <a:body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olid - Blac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1"/>
            <a:ext cx="10360152"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914400" y="6356350"/>
            <a:ext cx="146304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914400" y="182880"/>
            <a:ext cx="10360152" cy="914400"/>
          </a:xfrm>
        </p:spPr>
        <p:txBody>
          <a:bodyPr>
            <a:normAutofit/>
          </a:bodyPr>
          <a:lstStyle>
            <a:lvl1pPr algn="r">
              <a:defRPr sz="3600">
                <a:solidFill>
                  <a:schemeClr val="accent2"/>
                </a:solidFill>
              </a:defRPr>
            </a:lvl1pPr>
          </a:lstStyle>
          <a:p>
            <a:r>
              <a:rPr lang="en-US" dirty="0" smtClean="0"/>
              <a:t>Click to edit title</a:t>
            </a:r>
            <a:endParaRPr lang="en-US" dirty="0"/>
          </a:p>
        </p:txBody>
      </p:sp>
      <p:sp>
        <p:nvSpPr>
          <p:cNvPr id="5" name="Content Placeholder 4"/>
          <p:cNvSpPr>
            <a:spLocks noGrp="1"/>
          </p:cNvSpPr>
          <p:nvPr>
            <p:ph sz="quarter" idx="10"/>
          </p:nvPr>
        </p:nvSpPr>
        <p:spPr>
          <a:xfrm>
            <a:off x="914400" y="1188720"/>
            <a:ext cx="10360152" cy="5029200"/>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11"/>
          </p:nvPr>
        </p:nvSpPr>
        <p:spPr>
          <a:xfrm>
            <a:off x="914400" y="6356350"/>
            <a:ext cx="1371600" cy="365125"/>
          </a:xfrm>
        </p:spPr>
        <p:txBody>
          <a:bodyPr/>
          <a:lstStyle>
            <a:lvl1pPr>
              <a:defRPr>
                <a:solidFill>
                  <a:schemeClr val="bg1"/>
                </a:solidFill>
              </a:defRPr>
            </a:lvl1pPr>
          </a:lstStyle>
          <a:p>
            <a:endParaRPr lang="en-US" dirty="0"/>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dirty="0"/>
          </a:p>
        </p:txBody>
      </p:sp>
      <p:sp>
        <p:nvSpPr>
          <p:cNvPr id="9" name="Slide Number Placeholder 6"/>
          <p:cNvSpPr>
            <a:spLocks noGrp="1"/>
          </p:cNvSpPr>
          <p:nvPr>
            <p:ph type="sldNum" sz="quarter" idx="12"/>
          </p:nvPr>
        </p:nvSpPr>
        <p:spPr>
          <a:xfrm>
            <a:off x="9902952" y="6356350"/>
            <a:ext cx="1371600"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82880"/>
            <a:ext cx="10360152"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188720"/>
            <a:ext cx="10360152" cy="5029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4400" y="6356350"/>
            <a:ext cx="1371600" cy="365125"/>
          </a:xfrm>
          <a:prstGeom prst="rect">
            <a:avLst/>
          </a:prstGeom>
        </p:spPr>
        <p:txBody>
          <a:bodyPr vert="horz" lIns="91440" tIns="45720" rIns="91440" bIns="45720" rtlCol="0" anchor="ctr"/>
          <a:lstStyle>
            <a:lvl1pPr algn="l">
              <a:defRPr sz="1200">
                <a:solidFill>
                  <a:schemeClr val="tx2"/>
                </a:solidFill>
              </a:defRPr>
            </a:lvl1pPr>
          </a:lstStyle>
          <a:p>
            <a:endParaRPr lang="en-US" dirty="0"/>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9902952" y="6356350"/>
            <a:ext cx="1371600"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88" r:id="rId1"/>
    <p:sldLayoutId id="2147483799" r:id="rId2"/>
    <p:sldLayoutId id="2147483787" r:id="rId3"/>
    <p:sldLayoutId id="2147483711" r:id="rId4"/>
    <p:sldLayoutId id="2147483712" r:id="rId5"/>
    <p:sldLayoutId id="2147483789" r:id="rId6"/>
    <p:sldLayoutId id="2147483780" r:id="rId7"/>
    <p:sldLayoutId id="2147483773" r:id="rId8"/>
    <p:sldLayoutId id="2147483800" r:id="rId9"/>
    <p:sldLayoutId id="2147483688" r:id="rId10"/>
    <p:sldLayoutId id="2147483790" r:id="rId11"/>
    <p:sldLayoutId id="2147483714" r:id="rId12"/>
    <p:sldLayoutId id="2147483795" r:id="rId13"/>
    <p:sldLayoutId id="2147483738" r:id="rId14"/>
    <p:sldLayoutId id="2147483739" r:id="rId15"/>
    <p:sldLayoutId id="2147483801" r:id="rId16"/>
    <p:sldLayoutId id="2147483802" r:id="rId17"/>
    <p:sldLayoutId id="2147483803" r:id="rId18"/>
    <p:sldLayoutId id="2147483744" r:id="rId19"/>
    <p:sldLayoutId id="2147483772" r:id="rId20"/>
    <p:sldLayoutId id="2147483793" r:id="rId21"/>
    <p:sldLayoutId id="2147483767" r:id="rId22"/>
    <p:sldLayoutId id="2147483769" r:id="rId23"/>
    <p:sldLayoutId id="2147483771" r:id="rId24"/>
    <p:sldLayoutId id="2147483770" r:id="rId25"/>
    <p:sldLayoutId id="2147483732" r:id="rId26"/>
    <p:sldLayoutId id="2147483820" r:id="rId27"/>
    <p:sldLayoutId id="2147483794" r:id="rId28"/>
    <p:sldLayoutId id="2147483733" r:id="rId29"/>
    <p:sldLayoutId id="2147483747" r:id="rId30"/>
    <p:sldLayoutId id="2147483818" r:id="rId31"/>
    <p:sldLayoutId id="2147483805" r:id="rId32"/>
    <p:sldLayoutId id="2147483750" r:id="rId33"/>
    <p:sldLayoutId id="2147483809" r:id="rId34"/>
    <p:sldLayoutId id="2147483806" r:id="rId35"/>
    <p:sldLayoutId id="2147483765" r:id="rId36"/>
    <p:sldLayoutId id="2147483808" r:id="rId37"/>
    <p:sldLayoutId id="2147483781" r:id="rId38"/>
    <p:sldLayoutId id="2147483807" r:id="rId39"/>
    <p:sldLayoutId id="2147483819" r:id="rId40"/>
    <p:sldLayoutId id="2147483759" r:id="rId41"/>
    <p:sldLayoutId id="2147483754" r:id="rId42"/>
    <p:sldLayoutId id="2147483755" r:id="rId43"/>
    <p:sldLayoutId id="2147483753" r:id="rId44"/>
    <p:sldLayoutId id="2147483763" r:id="rId45"/>
    <p:sldLayoutId id="2147483762" r:id="rId46"/>
    <p:sldLayoutId id="2147483758" r:id="rId47"/>
    <p:sldLayoutId id="2147483756" r:id="rId48"/>
    <p:sldLayoutId id="2147483798" r:id="rId49"/>
    <p:sldLayoutId id="2147483797" r:id="rId50"/>
    <p:sldLayoutId id="2147483821" r:id="rId51"/>
    <p:sldLayoutId id="2147483822" r:id="rId52"/>
    <p:sldLayoutId id="2147483823" r:id="rId53"/>
    <p:sldLayoutId id="2147483824"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 y="4087813"/>
            <a:ext cx="12188952" cy="1296307"/>
          </a:xfrm>
        </p:spPr>
        <p:txBody>
          <a:bodyPr>
            <a:normAutofit/>
          </a:bodyPr>
          <a:lstStyle/>
          <a:p>
            <a:r>
              <a:rPr lang="en-US" sz="4000" b="1" dirty="0"/>
              <a:t>From Vicarious Trauma to Burnout: An Introduction </a:t>
            </a:r>
            <a:endParaRPr lang="en-US" sz="4000" dirty="0"/>
          </a:p>
        </p:txBody>
      </p:sp>
      <p:pic>
        <p:nvPicPr>
          <p:cNvPr id="8" name="Picture Placeholder 4" descr="Sample photo: Lake Superior at sunset"/>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71" r="271"/>
          <a:stretch/>
        </p:blipFill>
        <p:spPr>
          <a:xfrm>
            <a:off x="0" y="1789113"/>
            <a:ext cx="12192000" cy="2298700"/>
          </a:xfrm>
        </p:spPr>
      </p:pic>
      <p:sp>
        <p:nvSpPr>
          <p:cNvPr id="5" name="Text Placeholder 2"/>
          <p:cNvSpPr>
            <a:spLocks noGrp="1"/>
          </p:cNvSpPr>
          <p:nvPr>
            <p:ph type="body" sz="quarter" idx="14"/>
          </p:nvPr>
        </p:nvSpPr>
        <p:spPr>
          <a:xfrm>
            <a:off x="0" y="5387787"/>
            <a:ext cx="12192000" cy="1470213"/>
          </a:xfrm>
        </p:spPr>
        <p:txBody>
          <a:bodyPr>
            <a:normAutofit lnSpcReduction="10000"/>
          </a:bodyPr>
          <a:lstStyle/>
          <a:p>
            <a:pPr marL="457200">
              <a:lnSpc>
                <a:spcPct val="110000"/>
              </a:lnSpc>
              <a:spcAft>
                <a:spcPts val="0"/>
              </a:spcAft>
            </a:pPr>
            <a:r>
              <a:rPr lang="en-US" sz="2200" b="1" dirty="0" smtClean="0"/>
              <a:t>Damir S. Utrzan, Ph.D., LMFT</a:t>
            </a:r>
          </a:p>
          <a:p>
            <a:pPr marL="457200">
              <a:lnSpc>
                <a:spcPct val="110000"/>
              </a:lnSpc>
              <a:spcAft>
                <a:spcPts val="0"/>
              </a:spcAft>
            </a:pPr>
            <a:r>
              <a:rPr lang="en-US" sz="2200" dirty="0" smtClean="0"/>
              <a:t>Treatment Director and Group Supervisor</a:t>
            </a:r>
          </a:p>
          <a:p>
            <a:pPr marL="457200">
              <a:lnSpc>
                <a:spcPct val="110000"/>
              </a:lnSpc>
              <a:spcAft>
                <a:spcPts val="0"/>
              </a:spcAft>
            </a:pPr>
            <a:r>
              <a:rPr lang="en-US" sz="2200" dirty="0" smtClean="0"/>
              <a:t>Licensed Marriage and Family Therapist</a:t>
            </a:r>
          </a:p>
          <a:p>
            <a:pPr marL="3717925">
              <a:lnSpc>
                <a:spcPct val="110000"/>
              </a:lnSpc>
              <a:spcAft>
                <a:spcPts val="0"/>
              </a:spcAft>
            </a:pPr>
            <a:r>
              <a:rPr lang="en-US" sz="2200" dirty="0" smtClean="0"/>
              <a:t>Board-Approved Clinical Supervisor				</a:t>
            </a:r>
          </a:p>
        </p:txBody>
      </p:sp>
    </p:spTree>
    <p:extLst>
      <p:ext uri="{BB962C8B-B14F-4D97-AF65-F5344CB8AC3E}">
        <p14:creationId xmlns:p14="http://schemas.microsoft.com/office/powerpoint/2010/main" val="21875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Defining | Compassion Fatigue</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10</a:t>
            </a:fld>
            <a:endParaRPr lang="en-US" dirty="0"/>
          </a:p>
        </p:txBody>
      </p:sp>
      <p:sp>
        <p:nvSpPr>
          <p:cNvPr id="6" name="Content Placeholder 2"/>
          <p:cNvSpPr txBox="1">
            <a:spLocks/>
          </p:cNvSpPr>
          <p:nvPr/>
        </p:nvSpPr>
        <p:spPr>
          <a:xfrm>
            <a:off x="987344" y="2317210"/>
            <a:ext cx="10214264" cy="281920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 stress response to a traumatic event in which one is either a victim or witness.” Involves, but is not limited to:</a:t>
            </a:r>
          </a:p>
          <a:p>
            <a:pPr marL="0" indent="0" algn="just">
              <a:spcBef>
                <a:spcPct val="20000"/>
              </a:spcBef>
              <a:spcAft>
                <a:spcPts val="0"/>
              </a:spcAft>
              <a:buClrTx/>
              <a:buFont typeface="Arial" panose="020B0604020202020204" pitchFamily="34" charset="0"/>
              <a:buNone/>
            </a:pPr>
            <a:endParaRPr lang="en-US" sz="2200" dirty="0" smtClean="0">
              <a:solidFill>
                <a:srgbClr val="003865"/>
              </a:solidFill>
            </a:endParaRPr>
          </a:p>
          <a:p>
            <a:pPr algn="just">
              <a:spcBef>
                <a:spcPct val="20000"/>
              </a:spcBef>
              <a:spcAft>
                <a:spcPts val="0"/>
              </a:spcAft>
              <a:buClrTx/>
            </a:pPr>
            <a:r>
              <a:rPr lang="en-US" sz="2200" dirty="0" smtClean="0">
                <a:solidFill>
                  <a:srgbClr val="003865"/>
                </a:solidFill>
              </a:rPr>
              <a:t>Real or perceived threat to physical and/or emotional (i.e., psychological) well-being.</a:t>
            </a:r>
          </a:p>
          <a:p>
            <a:pPr algn="just">
              <a:spcBef>
                <a:spcPct val="20000"/>
              </a:spcBef>
              <a:spcAft>
                <a:spcPts val="0"/>
              </a:spcAft>
              <a:buClrTx/>
            </a:pPr>
            <a:r>
              <a:rPr lang="en-US" sz="2200" dirty="0" smtClean="0">
                <a:solidFill>
                  <a:srgbClr val="003865"/>
                </a:solidFill>
              </a:rPr>
              <a:t>Results in intense feelings of fear and lack of control.</a:t>
            </a:r>
          </a:p>
          <a:p>
            <a:pPr algn="just">
              <a:spcBef>
                <a:spcPct val="20000"/>
              </a:spcBef>
              <a:spcAft>
                <a:spcPts val="0"/>
              </a:spcAft>
              <a:buClrTx/>
            </a:pPr>
            <a:r>
              <a:rPr lang="en-US" sz="2200" dirty="0" smtClean="0">
                <a:solidFill>
                  <a:srgbClr val="003865"/>
                </a:solidFill>
              </a:rPr>
              <a:t>Leads to feeling helpless.</a:t>
            </a:r>
          </a:p>
          <a:p>
            <a:pPr algn="just">
              <a:spcBef>
                <a:spcPct val="20000"/>
              </a:spcBef>
              <a:spcAft>
                <a:spcPts val="0"/>
              </a:spcAft>
              <a:buClrTx/>
            </a:pPr>
            <a:r>
              <a:rPr lang="en-US" sz="2200" dirty="0" smtClean="0">
                <a:solidFill>
                  <a:srgbClr val="003865"/>
                </a:solidFill>
              </a:rPr>
              <a:t>Changes way self, others, and the world is understood.</a:t>
            </a:r>
            <a:endParaRPr lang="en-US" sz="2200" dirty="0">
              <a:solidFill>
                <a:srgbClr val="003865"/>
              </a:solidFill>
            </a:endParaRPr>
          </a:p>
        </p:txBody>
      </p:sp>
    </p:spTree>
    <p:extLst>
      <p:ext uri="{BB962C8B-B14F-4D97-AF65-F5344CB8AC3E}">
        <p14:creationId xmlns:p14="http://schemas.microsoft.com/office/powerpoint/2010/main" val="1468018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Differences | Traumatic Stress and Vicarious Trauma</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11</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05238868"/>
              </p:ext>
            </p:extLst>
          </p:nvPr>
        </p:nvGraphicFramePr>
        <p:xfrm>
          <a:off x="1737406" y="2031012"/>
          <a:ext cx="8714140" cy="1957659"/>
        </p:xfrm>
        <a:graphic>
          <a:graphicData uri="http://schemas.openxmlformats.org/drawingml/2006/table">
            <a:tbl>
              <a:tblPr firstRow="1" bandRow="1">
                <a:tableStyleId>{5C22544A-7EE6-4342-B048-85BDC9FD1C3A}</a:tableStyleId>
              </a:tblPr>
              <a:tblGrid>
                <a:gridCol w="4312227"/>
                <a:gridCol w="4401913"/>
              </a:tblGrid>
              <a:tr h="500153">
                <a:tc>
                  <a:txBody>
                    <a:bodyPr/>
                    <a:lstStyle/>
                    <a:p>
                      <a:pPr algn="l"/>
                      <a:r>
                        <a:rPr lang="en-US" sz="2400" dirty="0" smtClean="0"/>
                        <a:t>Traumatic Stress</a:t>
                      </a:r>
                      <a:endParaRPr lang="en-US" sz="2400" dirty="0"/>
                    </a:p>
                  </a:txBody>
                  <a:tcPr/>
                </a:tc>
                <a:tc>
                  <a:txBody>
                    <a:bodyPr/>
                    <a:lstStyle/>
                    <a:p>
                      <a:pPr algn="l"/>
                      <a:r>
                        <a:rPr lang="en-US" sz="2400" dirty="0" smtClean="0"/>
                        <a:t>Vicarious Trauma</a:t>
                      </a:r>
                      <a:endParaRPr lang="en-US" sz="2400" dirty="0"/>
                    </a:p>
                  </a:txBody>
                  <a:tcPr/>
                </a:tc>
              </a:tr>
              <a:tr h="393468">
                <a:tc>
                  <a:txBody>
                    <a:bodyPr/>
                    <a:lstStyle/>
                    <a:p>
                      <a:pPr algn="l"/>
                      <a:r>
                        <a:rPr lang="en-US" sz="2400" dirty="0" smtClean="0"/>
                        <a:t>Extreme</a:t>
                      </a:r>
                      <a:r>
                        <a:rPr lang="en-US" sz="2400" baseline="0" dirty="0" smtClean="0"/>
                        <a:t> Emotionality</a:t>
                      </a:r>
                      <a:endParaRPr lang="en-US" sz="2400" dirty="0"/>
                    </a:p>
                  </a:txBody>
                  <a:tcPr/>
                </a:tc>
                <a:tc>
                  <a:txBody>
                    <a:bodyPr/>
                    <a:lstStyle/>
                    <a:p>
                      <a:pPr algn="l"/>
                      <a:r>
                        <a:rPr lang="en-US" sz="2400" dirty="0" smtClean="0"/>
                        <a:t>Over-Involvement</a:t>
                      </a:r>
                      <a:r>
                        <a:rPr lang="en-US" sz="2400" baseline="0" dirty="0" smtClean="0"/>
                        <a:t> or Avoidance</a:t>
                      </a:r>
                      <a:endParaRPr lang="en-US" sz="2400" dirty="0"/>
                    </a:p>
                  </a:txBody>
                  <a:tcPr/>
                </a:tc>
              </a:tr>
              <a:tr h="500153">
                <a:tc>
                  <a:txBody>
                    <a:bodyPr/>
                    <a:lstStyle/>
                    <a:p>
                      <a:pPr algn="l"/>
                      <a:r>
                        <a:rPr lang="en-US" sz="2400" dirty="0" smtClean="0"/>
                        <a:t>Increased</a:t>
                      </a:r>
                      <a:r>
                        <a:rPr lang="en-US" sz="2400" baseline="0" dirty="0" smtClean="0"/>
                        <a:t> Startle Response</a:t>
                      </a:r>
                      <a:endParaRPr lang="en-US" sz="2400" dirty="0"/>
                    </a:p>
                  </a:txBody>
                  <a:tcPr/>
                </a:tc>
                <a:tc>
                  <a:txBody>
                    <a:bodyPr/>
                    <a:lstStyle/>
                    <a:p>
                      <a:pPr algn="l"/>
                      <a:r>
                        <a:rPr lang="en-US" sz="2400" dirty="0" smtClean="0"/>
                        <a:t>Hypervigilance</a:t>
                      </a:r>
                      <a:endParaRPr lang="en-US" sz="2400" dirty="0"/>
                    </a:p>
                  </a:txBody>
                  <a:tcPr/>
                </a:tc>
              </a:tr>
              <a:tr h="500153">
                <a:tc>
                  <a:txBody>
                    <a:bodyPr/>
                    <a:lstStyle/>
                    <a:p>
                      <a:pPr algn="l"/>
                      <a:r>
                        <a:rPr lang="en-US" sz="2400" dirty="0" smtClean="0"/>
                        <a:t>Flashbacks</a:t>
                      </a:r>
                      <a:endParaRPr lang="en-US" sz="2400" dirty="0"/>
                    </a:p>
                  </a:txBody>
                  <a:tcPr/>
                </a:tc>
                <a:tc>
                  <a:txBody>
                    <a:bodyPr/>
                    <a:lstStyle/>
                    <a:p>
                      <a:pPr algn="l"/>
                      <a:r>
                        <a:rPr lang="en-US" sz="2400" dirty="0" smtClean="0"/>
                        <a:t>Intrusive Thoughts and Images</a:t>
                      </a:r>
                      <a:endParaRPr lang="en-US" sz="2400" dirty="0"/>
                    </a:p>
                  </a:txBody>
                  <a:tcPr/>
                </a:tc>
              </a:tr>
            </a:tbl>
          </a:graphicData>
        </a:graphic>
      </p:graphicFrame>
      <p:sp>
        <p:nvSpPr>
          <p:cNvPr id="7" name="Content Placeholder 2"/>
          <p:cNvSpPr txBox="1">
            <a:spLocks/>
          </p:cNvSpPr>
          <p:nvPr/>
        </p:nvSpPr>
        <p:spPr>
          <a:xfrm>
            <a:off x="1737406" y="4226212"/>
            <a:ext cx="8714140" cy="121862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Despite many similarities, primary difference is that vicarious trauma (i.e., hearing about a traumatic event) does not lead to post-traumatic stress disorder [PTSD]).</a:t>
            </a:r>
            <a:endParaRPr lang="en-US" sz="2200" dirty="0">
              <a:solidFill>
                <a:srgbClr val="003865"/>
              </a:solidFill>
            </a:endParaRPr>
          </a:p>
        </p:txBody>
      </p:sp>
    </p:spTree>
    <p:extLst>
      <p:ext uri="{BB962C8B-B14F-4D97-AF65-F5344CB8AC3E}">
        <p14:creationId xmlns:p14="http://schemas.microsoft.com/office/powerpoint/2010/main" val="157878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Defining | Burnout</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12</a:t>
            </a:fld>
            <a:endParaRPr lang="en-US" dirty="0"/>
          </a:p>
        </p:txBody>
      </p:sp>
      <p:sp>
        <p:nvSpPr>
          <p:cNvPr id="5" name="Content Placeholder 2"/>
          <p:cNvSpPr txBox="1">
            <a:spLocks/>
          </p:cNvSpPr>
          <p:nvPr/>
        </p:nvSpPr>
        <p:spPr>
          <a:xfrm>
            <a:off x="987344" y="2307271"/>
            <a:ext cx="10214264" cy="283908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 state of physical or emotional [psychological] exhaustion that involves reduced accomplishment and loss of identity.” Symptoms include, but are not limited to:</a:t>
            </a:r>
          </a:p>
          <a:p>
            <a:pPr marL="0" indent="0">
              <a:spcBef>
                <a:spcPct val="20000"/>
              </a:spcBef>
              <a:spcAft>
                <a:spcPts val="0"/>
              </a:spcAft>
              <a:buClrTx/>
              <a:buFont typeface="Arial" panose="020B0604020202020204" pitchFamily="34" charset="0"/>
              <a:buNone/>
            </a:pPr>
            <a:endParaRPr lang="en-US" sz="2200" dirty="0">
              <a:solidFill>
                <a:srgbClr val="003865"/>
              </a:solidFill>
            </a:endParaRPr>
          </a:p>
          <a:p>
            <a:pPr>
              <a:spcBef>
                <a:spcPct val="20000"/>
              </a:spcBef>
              <a:spcAft>
                <a:spcPts val="0"/>
              </a:spcAft>
              <a:buClrTx/>
            </a:pPr>
            <a:r>
              <a:rPr lang="en-US" sz="2200" dirty="0" smtClean="0">
                <a:solidFill>
                  <a:srgbClr val="003865"/>
                </a:solidFill>
              </a:rPr>
              <a:t>Cynicism and Criticalness</a:t>
            </a:r>
          </a:p>
          <a:p>
            <a:pPr>
              <a:spcBef>
                <a:spcPct val="20000"/>
              </a:spcBef>
              <a:spcAft>
                <a:spcPts val="0"/>
              </a:spcAft>
              <a:buClrTx/>
            </a:pPr>
            <a:r>
              <a:rPr lang="en-US" sz="2200" dirty="0" smtClean="0">
                <a:solidFill>
                  <a:srgbClr val="003865"/>
                </a:solidFill>
              </a:rPr>
              <a:t>Inability to Arrive on Time</a:t>
            </a:r>
          </a:p>
          <a:p>
            <a:pPr>
              <a:spcBef>
                <a:spcPct val="20000"/>
              </a:spcBef>
              <a:spcAft>
                <a:spcPts val="0"/>
              </a:spcAft>
              <a:buClrTx/>
            </a:pPr>
            <a:r>
              <a:rPr lang="en-US" sz="2200" dirty="0" smtClean="0">
                <a:solidFill>
                  <a:srgbClr val="003865"/>
                </a:solidFill>
              </a:rPr>
              <a:t>Irritable or Impatient</a:t>
            </a:r>
          </a:p>
          <a:p>
            <a:pPr>
              <a:spcBef>
                <a:spcPct val="20000"/>
              </a:spcBef>
              <a:spcAft>
                <a:spcPts val="0"/>
              </a:spcAft>
              <a:buClrTx/>
            </a:pPr>
            <a:r>
              <a:rPr lang="en-US" sz="2200" dirty="0" smtClean="0">
                <a:solidFill>
                  <a:srgbClr val="003865"/>
                </a:solidFill>
              </a:rPr>
              <a:t>Lack of Satisfaction</a:t>
            </a:r>
          </a:p>
        </p:txBody>
      </p:sp>
    </p:spTree>
    <p:extLst>
      <p:ext uri="{BB962C8B-B14F-4D97-AF65-F5344CB8AC3E}">
        <p14:creationId xmlns:p14="http://schemas.microsoft.com/office/powerpoint/2010/main" val="317500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Similarities| Traumatic Stress and Vicarious Trauma</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13</a:t>
            </a:fld>
            <a:endParaRPr lang="en-US" dirty="0"/>
          </a:p>
        </p:txBody>
      </p:sp>
      <p:graphicFrame>
        <p:nvGraphicFramePr>
          <p:cNvPr id="5" name="Diagram 4"/>
          <p:cNvGraphicFramePr/>
          <p:nvPr>
            <p:extLst>
              <p:ext uri="{D42A27DB-BD31-4B8C-83A1-F6EECF244321}">
                <p14:modId xmlns:p14="http://schemas.microsoft.com/office/powerpoint/2010/main" val="3487776134"/>
              </p:ext>
            </p:extLst>
          </p:nvPr>
        </p:nvGraphicFramePr>
        <p:xfrm>
          <a:off x="2736666" y="1661102"/>
          <a:ext cx="6718669" cy="4695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894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b="1" dirty="0" smtClean="0"/>
              <a:t>Amy Cunningham| </a:t>
            </a:r>
            <a:r>
              <a:rPr lang="en-US" sz="3000" b="1" dirty="0" err="1" smtClean="0"/>
              <a:t>TEDxSanAntonio</a:t>
            </a:r>
            <a:endParaRPr lang="en-US" sz="3000" b="1" dirty="0"/>
          </a:p>
        </p:txBody>
      </p:sp>
      <p:sp>
        <p:nvSpPr>
          <p:cNvPr id="3" name="Slide Number Placeholder 2"/>
          <p:cNvSpPr>
            <a:spLocks noGrp="1"/>
          </p:cNvSpPr>
          <p:nvPr>
            <p:ph type="sldNum" sz="quarter" idx="12"/>
          </p:nvPr>
        </p:nvSpPr>
        <p:spPr/>
        <p:txBody>
          <a:bodyPr/>
          <a:lstStyle/>
          <a:p>
            <a:fld id="{48F63A3B-78C7-47BE-AE5E-E10140E04643}" type="slidenum">
              <a:rPr lang="en-US" smtClean="0"/>
              <a:t>14</a:t>
            </a:fld>
            <a:endParaRPr lang="en-US" dirty="0"/>
          </a:p>
        </p:txBody>
      </p:sp>
      <p:pic>
        <p:nvPicPr>
          <p:cNvPr id="6" name="Amy Cunning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2026" y="1865710"/>
            <a:ext cx="7981696" cy="4489704"/>
          </a:xfrm>
          <a:prstGeom prst="rect">
            <a:avLst/>
          </a:prstGeom>
          <a:ln>
            <a:noFill/>
          </a:ln>
          <a:effectLst>
            <a:softEdge rad="112500"/>
          </a:effectLst>
        </p:spPr>
      </p:pic>
    </p:spTree>
    <p:extLst>
      <p:ext uri="{BB962C8B-B14F-4D97-AF65-F5344CB8AC3E}">
        <p14:creationId xmlns:p14="http://schemas.microsoft.com/office/powerpoint/2010/main" val="257833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Knowledge and Understanding</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15</a:t>
            </a:fld>
            <a:endParaRPr lang="en-US" dirty="0"/>
          </a:p>
        </p:txBody>
      </p:sp>
      <p:sp>
        <p:nvSpPr>
          <p:cNvPr id="6" name="Cloud 5"/>
          <p:cNvSpPr/>
          <p:nvPr/>
        </p:nvSpPr>
        <p:spPr>
          <a:xfrm>
            <a:off x="3316107" y="2249708"/>
            <a:ext cx="5556738" cy="3481754"/>
          </a:xfrm>
          <a:prstGeom prst="cloud">
            <a:avLst/>
          </a:prstGeom>
          <a:solidFill>
            <a:schemeClr val="bg1">
              <a:alpha val="69804"/>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3865"/>
                </a:solidFill>
              </a:rPr>
              <a:t>What do you think?</a:t>
            </a:r>
            <a:endParaRPr lang="en-US" sz="2200" b="1" dirty="0">
              <a:solidFill>
                <a:srgbClr val="003865"/>
              </a:solidFill>
            </a:endParaRPr>
          </a:p>
        </p:txBody>
      </p:sp>
    </p:spTree>
    <p:extLst>
      <p:ext uri="{BB962C8B-B14F-4D97-AF65-F5344CB8AC3E}">
        <p14:creationId xmlns:p14="http://schemas.microsoft.com/office/powerpoint/2010/main" val="69323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3500" b="1" dirty="0" smtClean="0"/>
              <a:t>Individual Impact of Trauma</a:t>
            </a:r>
            <a:endParaRPr lang="en-US" sz="3500" b="1" dirty="0"/>
          </a:p>
        </p:txBody>
      </p:sp>
    </p:spTree>
    <p:extLst>
      <p:ext uri="{BB962C8B-B14F-4D97-AF65-F5344CB8AC3E}">
        <p14:creationId xmlns:p14="http://schemas.microsoft.com/office/powerpoint/2010/main" val="111186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Vulnerability to Stress Scale</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17</a:t>
            </a:fld>
            <a:endParaRPr lang="en-US" dirty="0"/>
          </a:p>
        </p:txBody>
      </p:sp>
      <p:pic>
        <p:nvPicPr>
          <p:cNvPr id="3" name="Picture 2"/>
          <p:cNvPicPr>
            <a:picLocks noChangeAspect="1"/>
          </p:cNvPicPr>
          <p:nvPr/>
        </p:nvPicPr>
        <p:blipFill>
          <a:blip r:embed="rId3"/>
          <a:stretch>
            <a:fillRect/>
          </a:stretch>
        </p:blipFill>
        <p:spPr>
          <a:xfrm>
            <a:off x="2024825" y="1649892"/>
            <a:ext cx="8142351" cy="4706458"/>
          </a:xfrm>
          <a:prstGeom prst="rect">
            <a:avLst/>
          </a:prstGeom>
          <a:ln w="19050">
            <a:solidFill>
              <a:schemeClr val="tx1"/>
            </a:solidFill>
          </a:ln>
        </p:spPr>
      </p:pic>
    </p:spTree>
    <p:extLst>
      <p:ext uri="{BB962C8B-B14F-4D97-AF65-F5344CB8AC3E}">
        <p14:creationId xmlns:p14="http://schemas.microsoft.com/office/powerpoint/2010/main" val="40584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Vulnerability to Stress Scale | Scoring</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18</a:t>
            </a:fld>
            <a:endParaRPr lang="en-US" dirty="0"/>
          </a:p>
        </p:txBody>
      </p:sp>
      <p:sp>
        <p:nvSpPr>
          <p:cNvPr id="6" name="Cloud 5"/>
          <p:cNvSpPr/>
          <p:nvPr/>
        </p:nvSpPr>
        <p:spPr>
          <a:xfrm>
            <a:off x="3316107" y="2249708"/>
            <a:ext cx="5556738" cy="3481754"/>
          </a:xfrm>
          <a:prstGeom prst="cloud">
            <a:avLst/>
          </a:prstGeom>
          <a:solidFill>
            <a:srgbClr val="78BE21">
              <a:alpha val="69804"/>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3865"/>
                </a:solidFill>
              </a:rPr>
              <a:t>Pair and Share</a:t>
            </a:r>
          </a:p>
          <a:p>
            <a:pPr algn="ctr"/>
            <a:r>
              <a:rPr lang="en-US" sz="2200" b="1" dirty="0" smtClean="0">
                <a:solidFill>
                  <a:srgbClr val="003865"/>
                </a:solidFill>
              </a:rPr>
              <a:t>(5-Minutes)</a:t>
            </a:r>
            <a:endParaRPr lang="en-US" sz="2200" b="1" dirty="0">
              <a:solidFill>
                <a:srgbClr val="003865"/>
              </a:solidFill>
            </a:endParaRPr>
          </a:p>
        </p:txBody>
      </p:sp>
    </p:spTree>
    <p:extLst>
      <p:ext uri="{BB962C8B-B14F-4D97-AF65-F5344CB8AC3E}">
        <p14:creationId xmlns:p14="http://schemas.microsoft.com/office/powerpoint/2010/main" val="111828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Vulnerability to Stress Scale | Interpreting</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19</a:t>
            </a:fld>
            <a:endParaRPr lang="en-US" dirty="0"/>
          </a:p>
        </p:txBody>
      </p:sp>
      <p:sp>
        <p:nvSpPr>
          <p:cNvPr id="6" name="Content Placeholder 2"/>
          <p:cNvSpPr txBox="1">
            <a:spLocks/>
          </p:cNvSpPr>
          <p:nvPr/>
        </p:nvSpPr>
        <p:spPr>
          <a:xfrm>
            <a:off x="3690042" y="4721708"/>
            <a:ext cx="4808868" cy="50934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20000"/>
              </a:spcBef>
              <a:spcAft>
                <a:spcPts val="0"/>
              </a:spcAft>
              <a:buClrTx/>
              <a:buNone/>
            </a:pPr>
            <a:r>
              <a:rPr lang="en-US" sz="2200" b="1" dirty="0" smtClean="0">
                <a:solidFill>
                  <a:srgbClr val="003865"/>
                </a:solidFill>
              </a:rPr>
              <a:t>Total Score _________ - 20 = </a:t>
            </a:r>
            <a:r>
              <a:rPr lang="en-US" sz="2200" b="1" dirty="0">
                <a:solidFill>
                  <a:srgbClr val="003865"/>
                </a:solidFill>
              </a:rPr>
              <a:t>_________</a:t>
            </a:r>
            <a:r>
              <a:rPr lang="en-US" sz="2200" b="1" dirty="0" smtClean="0">
                <a:solidFill>
                  <a:srgbClr val="003865"/>
                </a:solidFill>
              </a:rPr>
              <a:t> </a:t>
            </a:r>
          </a:p>
        </p:txBody>
      </p:sp>
      <p:graphicFrame>
        <p:nvGraphicFramePr>
          <p:cNvPr id="8" name="Table 7"/>
          <p:cNvGraphicFramePr>
            <a:graphicFrameLocks noGrp="1"/>
          </p:cNvGraphicFramePr>
          <p:nvPr>
            <p:extLst>
              <p:ext uri="{D42A27DB-BD31-4B8C-83A1-F6EECF244321}">
                <p14:modId xmlns:p14="http://schemas.microsoft.com/office/powerpoint/2010/main" val="468885008"/>
              </p:ext>
            </p:extLst>
          </p:nvPr>
        </p:nvGraphicFramePr>
        <p:xfrm>
          <a:off x="3690042" y="2550558"/>
          <a:ext cx="4808868" cy="1957659"/>
        </p:xfrm>
        <a:graphic>
          <a:graphicData uri="http://schemas.openxmlformats.org/drawingml/2006/table">
            <a:tbl>
              <a:tblPr firstRow="1" bandRow="1">
                <a:tableStyleId>{5C22544A-7EE6-4342-B048-85BDC9FD1C3A}</a:tableStyleId>
              </a:tblPr>
              <a:tblGrid>
                <a:gridCol w="1577295"/>
                <a:gridCol w="3231573"/>
              </a:tblGrid>
              <a:tr h="500153">
                <a:tc>
                  <a:txBody>
                    <a:bodyPr/>
                    <a:lstStyle/>
                    <a:p>
                      <a:r>
                        <a:rPr lang="en-US" sz="2400" dirty="0" smtClean="0"/>
                        <a:t>Score</a:t>
                      </a:r>
                      <a:endParaRPr lang="en-US" sz="2400" dirty="0"/>
                    </a:p>
                  </a:txBody>
                  <a:tcPr/>
                </a:tc>
                <a:tc>
                  <a:txBody>
                    <a:bodyPr/>
                    <a:lstStyle/>
                    <a:p>
                      <a:r>
                        <a:rPr lang="en-US" sz="2400" dirty="0" smtClean="0"/>
                        <a:t>Stress Resistance</a:t>
                      </a:r>
                      <a:endParaRPr lang="en-US" sz="2400" dirty="0"/>
                    </a:p>
                  </a:txBody>
                  <a:tcPr/>
                </a:tc>
              </a:tr>
              <a:tr h="393468">
                <a:tc>
                  <a:txBody>
                    <a:bodyPr/>
                    <a:lstStyle/>
                    <a:p>
                      <a:r>
                        <a:rPr lang="en-US" sz="2400" dirty="0" smtClean="0"/>
                        <a:t>Below 10</a:t>
                      </a:r>
                      <a:endParaRPr lang="en-US" sz="2400" dirty="0"/>
                    </a:p>
                  </a:txBody>
                  <a:tcPr/>
                </a:tc>
                <a:tc>
                  <a:txBody>
                    <a:bodyPr/>
                    <a:lstStyle/>
                    <a:p>
                      <a:r>
                        <a:rPr lang="en-US" sz="2400" dirty="0" smtClean="0"/>
                        <a:t>Excellent</a:t>
                      </a:r>
                      <a:endParaRPr lang="en-US" sz="2400" dirty="0"/>
                    </a:p>
                  </a:txBody>
                  <a:tcPr/>
                </a:tc>
              </a:tr>
              <a:tr h="500153">
                <a:tc>
                  <a:txBody>
                    <a:bodyPr/>
                    <a:lstStyle/>
                    <a:p>
                      <a:r>
                        <a:rPr lang="en-US" sz="2400" dirty="0" smtClean="0"/>
                        <a:t>Over 30</a:t>
                      </a:r>
                      <a:endParaRPr lang="en-US" sz="2400" dirty="0"/>
                    </a:p>
                  </a:txBody>
                  <a:tcPr/>
                </a:tc>
                <a:tc>
                  <a:txBody>
                    <a:bodyPr/>
                    <a:lstStyle/>
                    <a:p>
                      <a:r>
                        <a:rPr lang="en-US" sz="2400" dirty="0" smtClean="0"/>
                        <a:t>Some Vulnerability</a:t>
                      </a:r>
                      <a:endParaRPr lang="en-US" sz="2400" dirty="0"/>
                    </a:p>
                  </a:txBody>
                  <a:tcPr/>
                </a:tc>
              </a:tr>
              <a:tr h="500153">
                <a:tc>
                  <a:txBody>
                    <a:bodyPr/>
                    <a:lstStyle/>
                    <a:p>
                      <a:r>
                        <a:rPr lang="en-US" sz="2400" dirty="0" smtClean="0"/>
                        <a:t>Over</a:t>
                      </a:r>
                      <a:r>
                        <a:rPr lang="en-US" sz="2400" baseline="0" dirty="0" smtClean="0"/>
                        <a:t> 50</a:t>
                      </a:r>
                      <a:endParaRPr lang="en-US" sz="2400" dirty="0" smtClean="0"/>
                    </a:p>
                  </a:txBody>
                  <a:tcPr/>
                </a:tc>
                <a:tc>
                  <a:txBody>
                    <a:bodyPr/>
                    <a:lstStyle/>
                    <a:p>
                      <a:r>
                        <a:rPr lang="en-US" sz="2400" dirty="0" smtClean="0"/>
                        <a:t>Serious Vulnerability</a:t>
                      </a:r>
                      <a:endParaRPr lang="en-US" sz="2400" dirty="0"/>
                    </a:p>
                  </a:txBody>
                  <a:tcPr/>
                </a:tc>
              </a:tr>
            </a:tbl>
          </a:graphicData>
        </a:graphic>
      </p:graphicFrame>
    </p:spTree>
    <p:extLst>
      <p:ext uri="{BB962C8B-B14F-4D97-AF65-F5344CB8AC3E}">
        <p14:creationId xmlns:p14="http://schemas.microsoft.com/office/powerpoint/2010/main" val="284968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t>Disclaimer</a:t>
            </a:r>
            <a:endParaRPr lang="en-US" sz="3000" b="1" dirty="0"/>
          </a:p>
        </p:txBody>
      </p:sp>
      <p:sp>
        <p:nvSpPr>
          <p:cNvPr id="3" name="Content Placeholder 2"/>
          <p:cNvSpPr>
            <a:spLocks noGrp="1"/>
          </p:cNvSpPr>
          <p:nvPr>
            <p:ph idx="1"/>
          </p:nvPr>
        </p:nvSpPr>
        <p:spPr>
          <a:xfrm>
            <a:off x="914400" y="2924931"/>
            <a:ext cx="10360152" cy="1597373"/>
          </a:xfrm>
        </p:spPr>
        <p:txBody>
          <a:bodyPr>
            <a:normAutofit/>
          </a:bodyPr>
          <a:lstStyle/>
          <a:p>
            <a:pPr marL="0" indent="0" algn="just">
              <a:lnSpc>
                <a:spcPct val="110000"/>
              </a:lnSpc>
              <a:spcBef>
                <a:spcPts val="0"/>
              </a:spcBef>
              <a:spcAft>
                <a:spcPts val="0"/>
              </a:spcAft>
              <a:buNone/>
            </a:pPr>
            <a:r>
              <a:rPr lang="en-US" sz="2200" dirty="0" smtClean="0"/>
              <a:t>The views expressed in this presentation do not represent those of the State of Minnesota, Department of Human Services (DHS), Division of Mental Health and Substance Abuse Treatment Services (MHSATS), or Minnesota Specialty Health System (MSHS).</a:t>
            </a:r>
            <a:endParaRPr lang="en-US" sz="2200" dirty="0"/>
          </a:p>
        </p:txBody>
      </p:sp>
      <p:sp>
        <p:nvSpPr>
          <p:cNvPr id="4" name="Slide Number Placeholder 3"/>
          <p:cNvSpPr>
            <a:spLocks noGrp="1"/>
          </p:cNvSpPr>
          <p:nvPr>
            <p:ph type="sldNum" sz="quarter" idx="12"/>
          </p:nvPr>
        </p:nvSpPr>
        <p:spPr/>
        <p:txBody>
          <a:bodyPr/>
          <a:lstStyle/>
          <a:p>
            <a:fld id="{48F63A3B-78C7-47BE-AE5E-E10140E04643}" type="slidenum">
              <a:rPr lang="en-US" smtClean="0"/>
              <a:t>2</a:t>
            </a:fld>
            <a:endParaRPr lang="en-US" dirty="0"/>
          </a:p>
        </p:txBody>
      </p:sp>
    </p:spTree>
    <p:extLst>
      <p:ext uri="{BB962C8B-B14F-4D97-AF65-F5344CB8AC3E}">
        <p14:creationId xmlns:p14="http://schemas.microsoft.com/office/powerpoint/2010/main" val="3449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Risk Factors | Personal and Professional</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20</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37969533"/>
              </p:ext>
            </p:extLst>
          </p:nvPr>
        </p:nvGraphicFramePr>
        <p:xfrm>
          <a:off x="1737406" y="2363522"/>
          <a:ext cx="8714140" cy="2957965"/>
        </p:xfrm>
        <a:graphic>
          <a:graphicData uri="http://schemas.openxmlformats.org/drawingml/2006/table">
            <a:tbl>
              <a:tblPr firstRow="1" bandRow="1">
                <a:tableStyleId>{5C22544A-7EE6-4342-B048-85BDC9FD1C3A}</a:tableStyleId>
              </a:tblPr>
              <a:tblGrid>
                <a:gridCol w="4312227"/>
                <a:gridCol w="4401913"/>
              </a:tblGrid>
              <a:tr h="500153">
                <a:tc>
                  <a:txBody>
                    <a:bodyPr/>
                    <a:lstStyle/>
                    <a:p>
                      <a:pPr algn="l"/>
                      <a:r>
                        <a:rPr lang="en-US" sz="2400" dirty="0" smtClean="0"/>
                        <a:t>Personal</a:t>
                      </a:r>
                      <a:endParaRPr lang="en-US" sz="2400" dirty="0"/>
                    </a:p>
                  </a:txBody>
                  <a:tcPr/>
                </a:tc>
                <a:tc>
                  <a:txBody>
                    <a:bodyPr/>
                    <a:lstStyle/>
                    <a:p>
                      <a:pPr algn="l"/>
                      <a:r>
                        <a:rPr lang="en-US" sz="2400" dirty="0" smtClean="0"/>
                        <a:t>Professional</a:t>
                      </a:r>
                      <a:endParaRPr lang="en-US" sz="2400" dirty="0"/>
                    </a:p>
                  </a:txBody>
                  <a:tcPr/>
                </a:tc>
              </a:tr>
              <a:tr h="393468">
                <a:tc>
                  <a:txBody>
                    <a:bodyPr/>
                    <a:lstStyle/>
                    <a:p>
                      <a:pPr algn="l"/>
                      <a:r>
                        <a:rPr lang="en-US" sz="2400" dirty="0" smtClean="0"/>
                        <a:t>Trauma History</a:t>
                      </a:r>
                      <a:endParaRPr lang="en-US" sz="2400" dirty="0"/>
                    </a:p>
                  </a:txBody>
                  <a:tcPr/>
                </a:tc>
                <a:tc>
                  <a:txBody>
                    <a:bodyPr/>
                    <a:lstStyle/>
                    <a:p>
                      <a:pPr algn="l"/>
                      <a:r>
                        <a:rPr lang="en-US" sz="2400" dirty="0" smtClean="0"/>
                        <a:t>Absence of Supervision</a:t>
                      </a:r>
                      <a:endParaRPr lang="en-US" sz="2400" dirty="0"/>
                    </a:p>
                  </a:txBody>
                  <a:tcPr/>
                </a:tc>
              </a:tr>
              <a:tr h="500153">
                <a:tc>
                  <a:txBody>
                    <a:bodyPr/>
                    <a:lstStyle/>
                    <a:p>
                      <a:pPr algn="l"/>
                      <a:r>
                        <a:rPr lang="en-US" sz="2400" dirty="0" smtClean="0"/>
                        <a:t>Mental Health Problems</a:t>
                      </a:r>
                      <a:endParaRPr lang="en-US" sz="2400" dirty="0"/>
                    </a:p>
                  </a:txBody>
                  <a:tcPr/>
                </a:tc>
                <a:tc>
                  <a:txBody>
                    <a:bodyPr/>
                    <a:lstStyle/>
                    <a:p>
                      <a:pPr algn="l"/>
                      <a:r>
                        <a:rPr lang="en-US" sz="2400" dirty="0" smtClean="0"/>
                        <a:t>High Caseload</a:t>
                      </a:r>
                      <a:endParaRPr lang="en-US" sz="2400" dirty="0"/>
                    </a:p>
                  </a:txBody>
                  <a:tcPr/>
                </a:tc>
              </a:tr>
              <a:tr h="500153">
                <a:tc>
                  <a:txBody>
                    <a:bodyPr/>
                    <a:lstStyle/>
                    <a:p>
                      <a:pPr algn="l"/>
                      <a:r>
                        <a:rPr lang="en-US" sz="2400" dirty="0" smtClean="0"/>
                        <a:t>Young Age</a:t>
                      </a:r>
                      <a:endParaRPr lang="en-US" sz="2400" dirty="0"/>
                    </a:p>
                  </a:txBody>
                  <a:tcPr/>
                </a:tc>
                <a:tc>
                  <a:txBody>
                    <a:bodyPr/>
                    <a:lstStyle/>
                    <a:p>
                      <a:pPr algn="l"/>
                      <a:r>
                        <a:rPr lang="en-US" sz="2400" dirty="0" smtClean="0"/>
                        <a:t>Limited</a:t>
                      </a:r>
                      <a:r>
                        <a:rPr lang="en-US" sz="2400" baseline="0" dirty="0" smtClean="0"/>
                        <a:t> Experience</a:t>
                      </a:r>
                      <a:endParaRPr lang="en-US" sz="2400" dirty="0"/>
                    </a:p>
                  </a:txBody>
                  <a:tcPr/>
                </a:tc>
              </a:tr>
              <a:tr h="500153">
                <a:tc>
                  <a:txBody>
                    <a:bodyPr/>
                    <a:lstStyle/>
                    <a:p>
                      <a:pPr algn="l"/>
                      <a:r>
                        <a:rPr lang="en-US" sz="2400" dirty="0" smtClean="0"/>
                        <a:t>Isolation</a:t>
                      </a:r>
                      <a:endParaRPr lang="en-US" sz="2400" dirty="0"/>
                    </a:p>
                  </a:txBody>
                  <a:tcPr/>
                </a:tc>
                <a:tc>
                  <a:txBody>
                    <a:bodyPr/>
                    <a:lstStyle/>
                    <a:p>
                      <a:pPr algn="l"/>
                      <a:r>
                        <a:rPr lang="en-US" sz="2400" dirty="0" smtClean="0"/>
                        <a:t>Employee/Employer</a:t>
                      </a:r>
                      <a:r>
                        <a:rPr lang="en-US" sz="2400" baseline="0" dirty="0" smtClean="0"/>
                        <a:t> Mismatch</a:t>
                      </a:r>
                      <a:endParaRPr lang="en-US" sz="2400" dirty="0"/>
                    </a:p>
                  </a:txBody>
                  <a:tcPr/>
                </a:tc>
              </a:tr>
              <a:tr h="500153">
                <a:tc>
                  <a:txBody>
                    <a:bodyPr/>
                    <a:lstStyle/>
                    <a:p>
                      <a:pPr algn="l"/>
                      <a:r>
                        <a:rPr lang="en-US" sz="2400" dirty="0" smtClean="0"/>
                        <a:t>Loss</a:t>
                      </a:r>
                      <a:endParaRPr lang="en-US" sz="2400" dirty="0"/>
                    </a:p>
                  </a:txBody>
                  <a:tcPr/>
                </a:tc>
                <a:tc>
                  <a:txBody>
                    <a:bodyPr/>
                    <a:lstStyle/>
                    <a:p>
                      <a:pPr algn="l"/>
                      <a:r>
                        <a:rPr lang="en-US" sz="2400" dirty="0" smtClean="0"/>
                        <a:t>Absence of Support System</a:t>
                      </a:r>
                      <a:endParaRPr lang="en-US" sz="2400" dirty="0"/>
                    </a:p>
                  </a:txBody>
                  <a:tcPr/>
                </a:tc>
              </a:tr>
            </a:tbl>
          </a:graphicData>
        </a:graphic>
      </p:graphicFrame>
    </p:spTree>
    <p:extLst>
      <p:ext uri="{BB962C8B-B14F-4D97-AF65-F5344CB8AC3E}">
        <p14:creationId xmlns:p14="http://schemas.microsoft.com/office/powerpoint/2010/main" val="341045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Secondary Trauma Stress Scale</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21</a:t>
            </a:fld>
            <a:endParaRPr lang="en-US" dirty="0"/>
          </a:p>
        </p:txBody>
      </p:sp>
      <p:pic>
        <p:nvPicPr>
          <p:cNvPr id="3" name="Picture 2"/>
          <p:cNvPicPr>
            <a:picLocks noChangeAspect="1"/>
          </p:cNvPicPr>
          <p:nvPr/>
        </p:nvPicPr>
        <p:blipFill>
          <a:blip r:embed="rId3"/>
          <a:stretch>
            <a:fillRect/>
          </a:stretch>
        </p:blipFill>
        <p:spPr>
          <a:xfrm>
            <a:off x="2627508" y="1647190"/>
            <a:ext cx="6936984" cy="4709160"/>
          </a:xfrm>
          <a:prstGeom prst="rect">
            <a:avLst/>
          </a:prstGeom>
          <a:ln w="19050">
            <a:solidFill>
              <a:schemeClr val="tx1"/>
            </a:solidFill>
          </a:ln>
        </p:spPr>
      </p:pic>
    </p:spTree>
    <p:extLst>
      <p:ext uri="{BB962C8B-B14F-4D97-AF65-F5344CB8AC3E}">
        <p14:creationId xmlns:p14="http://schemas.microsoft.com/office/powerpoint/2010/main" val="290301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Secondary Trauma Stress Scale| Interpreting</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22</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27376650"/>
              </p:ext>
            </p:extLst>
          </p:nvPr>
        </p:nvGraphicFramePr>
        <p:xfrm>
          <a:off x="3434830" y="2363522"/>
          <a:ext cx="5319292" cy="2957965"/>
        </p:xfrm>
        <a:graphic>
          <a:graphicData uri="http://schemas.openxmlformats.org/drawingml/2006/table">
            <a:tbl>
              <a:tblPr firstRow="1" bandRow="1">
                <a:tableStyleId>{5C22544A-7EE6-4342-B048-85BDC9FD1C3A}</a:tableStyleId>
              </a:tblPr>
              <a:tblGrid>
                <a:gridCol w="1744713"/>
                <a:gridCol w="3574579"/>
              </a:tblGrid>
              <a:tr h="500153">
                <a:tc>
                  <a:txBody>
                    <a:bodyPr/>
                    <a:lstStyle/>
                    <a:p>
                      <a:r>
                        <a:rPr lang="en-US" sz="2400" dirty="0" smtClean="0"/>
                        <a:t>Score</a:t>
                      </a:r>
                      <a:endParaRPr lang="en-US" sz="2400" dirty="0"/>
                    </a:p>
                  </a:txBody>
                  <a:tcPr/>
                </a:tc>
                <a:tc>
                  <a:txBody>
                    <a:bodyPr/>
                    <a:lstStyle/>
                    <a:p>
                      <a:r>
                        <a:rPr lang="en-US" sz="2400" dirty="0" smtClean="0"/>
                        <a:t>Traumatic</a:t>
                      </a:r>
                      <a:r>
                        <a:rPr lang="en-US" sz="2400" baseline="0" dirty="0" smtClean="0"/>
                        <a:t> Stress Presence</a:t>
                      </a:r>
                      <a:endParaRPr lang="en-US" sz="2400" dirty="0"/>
                    </a:p>
                  </a:txBody>
                  <a:tcPr/>
                </a:tc>
              </a:tr>
              <a:tr h="393468">
                <a:tc>
                  <a:txBody>
                    <a:bodyPr/>
                    <a:lstStyle/>
                    <a:p>
                      <a:r>
                        <a:rPr lang="en-US" sz="2400" dirty="0" smtClean="0"/>
                        <a:t>27</a:t>
                      </a:r>
                      <a:r>
                        <a:rPr lang="en-US" sz="2400" baseline="0" dirty="0" smtClean="0"/>
                        <a:t> or Below</a:t>
                      </a:r>
                      <a:endParaRPr lang="en-US" sz="2400" dirty="0"/>
                    </a:p>
                  </a:txBody>
                  <a:tcPr/>
                </a:tc>
                <a:tc>
                  <a:txBody>
                    <a:bodyPr/>
                    <a:lstStyle/>
                    <a:p>
                      <a:r>
                        <a:rPr lang="en-US" sz="2400" dirty="0" smtClean="0"/>
                        <a:t>Little or None</a:t>
                      </a:r>
                      <a:endParaRPr lang="en-US" sz="2400" dirty="0"/>
                    </a:p>
                  </a:txBody>
                  <a:tcPr/>
                </a:tc>
              </a:tr>
              <a:tr h="500153">
                <a:tc>
                  <a:txBody>
                    <a:bodyPr/>
                    <a:lstStyle/>
                    <a:p>
                      <a:r>
                        <a:rPr lang="en-US" sz="2400" dirty="0" smtClean="0"/>
                        <a:t>28</a:t>
                      </a:r>
                      <a:r>
                        <a:rPr lang="en-US" sz="2400" baseline="0" dirty="0" smtClean="0"/>
                        <a:t> to 37</a:t>
                      </a:r>
                      <a:endParaRPr lang="en-US" sz="2400" dirty="0"/>
                    </a:p>
                  </a:txBody>
                  <a:tcPr/>
                </a:tc>
                <a:tc>
                  <a:txBody>
                    <a:bodyPr/>
                    <a:lstStyle/>
                    <a:p>
                      <a:r>
                        <a:rPr lang="en-US" sz="2400" dirty="0" smtClean="0"/>
                        <a:t>Mild</a:t>
                      </a:r>
                      <a:endParaRPr lang="en-US" sz="2400" dirty="0"/>
                    </a:p>
                  </a:txBody>
                  <a:tcPr/>
                </a:tc>
              </a:tr>
              <a:tr h="500153">
                <a:tc>
                  <a:txBody>
                    <a:bodyPr/>
                    <a:lstStyle/>
                    <a:p>
                      <a:r>
                        <a:rPr lang="en-US" sz="2400" dirty="0" smtClean="0"/>
                        <a:t>38 to 43</a:t>
                      </a:r>
                    </a:p>
                  </a:txBody>
                  <a:tcPr/>
                </a:tc>
                <a:tc>
                  <a:txBody>
                    <a:bodyPr/>
                    <a:lstStyle/>
                    <a:p>
                      <a:r>
                        <a:rPr lang="en-US" sz="2400" dirty="0" smtClean="0"/>
                        <a:t>Moderate</a:t>
                      </a:r>
                      <a:endParaRPr lang="en-US" sz="2400" dirty="0"/>
                    </a:p>
                  </a:txBody>
                  <a:tcPr/>
                </a:tc>
              </a:tr>
              <a:tr h="500153">
                <a:tc>
                  <a:txBody>
                    <a:bodyPr/>
                    <a:lstStyle/>
                    <a:p>
                      <a:r>
                        <a:rPr lang="en-US" sz="2400" dirty="0" smtClean="0"/>
                        <a:t>44-48</a:t>
                      </a:r>
                    </a:p>
                  </a:txBody>
                  <a:tcPr/>
                </a:tc>
                <a:tc>
                  <a:txBody>
                    <a:bodyPr/>
                    <a:lstStyle/>
                    <a:p>
                      <a:r>
                        <a:rPr lang="en-US" sz="2400" dirty="0" smtClean="0"/>
                        <a:t>High</a:t>
                      </a:r>
                      <a:endParaRPr lang="en-US" sz="2400" dirty="0"/>
                    </a:p>
                  </a:txBody>
                  <a:tcPr/>
                </a:tc>
              </a:tr>
              <a:tr h="500153">
                <a:tc>
                  <a:txBody>
                    <a:bodyPr/>
                    <a:lstStyle/>
                    <a:p>
                      <a:r>
                        <a:rPr lang="en-US" sz="2400" dirty="0" smtClean="0"/>
                        <a:t>49</a:t>
                      </a:r>
                      <a:r>
                        <a:rPr lang="en-US" sz="2400" baseline="0" dirty="0" smtClean="0"/>
                        <a:t> or Over</a:t>
                      </a:r>
                      <a:endParaRPr lang="en-US" sz="2400" dirty="0" smtClean="0"/>
                    </a:p>
                  </a:txBody>
                  <a:tcPr/>
                </a:tc>
                <a:tc>
                  <a:txBody>
                    <a:bodyPr/>
                    <a:lstStyle/>
                    <a:p>
                      <a:r>
                        <a:rPr lang="en-US" sz="2400" dirty="0" smtClean="0"/>
                        <a:t>Severe</a:t>
                      </a:r>
                      <a:endParaRPr lang="en-US" sz="2400" dirty="0"/>
                    </a:p>
                  </a:txBody>
                  <a:tcPr/>
                </a:tc>
              </a:tr>
            </a:tbl>
          </a:graphicData>
        </a:graphic>
      </p:graphicFrame>
    </p:spTree>
    <p:extLst>
      <p:ext uri="{BB962C8B-B14F-4D97-AF65-F5344CB8AC3E}">
        <p14:creationId xmlns:p14="http://schemas.microsoft.com/office/powerpoint/2010/main" val="6658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3500" b="1" dirty="0" smtClean="0"/>
              <a:t>Impact of Trauma on Organizations</a:t>
            </a:r>
            <a:endParaRPr lang="en-US" sz="3500" b="1" dirty="0"/>
          </a:p>
        </p:txBody>
      </p:sp>
    </p:spTree>
    <p:extLst>
      <p:ext uri="{BB962C8B-B14F-4D97-AF65-F5344CB8AC3E}">
        <p14:creationId xmlns:p14="http://schemas.microsoft.com/office/powerpoint/2010/main" val="420575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Trauma Impact| Organizations</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24</a:t>
            </a:fld>
            <a:endParaRPr lang="en-US" dirty="0"/>
          </a:p>
        </p:txBody>
      </p:sp>
      <p:graphicFrame>
        <p:nvGraphicFramePr>
          <p:cNvPr id="3" name="Diagram 2"/>
          <p:cNvGraphicFramePr/>
          <p:nvPr>
            <p:extLst>
              <p:ext uri="{D42A27DB-BD31-4B8C-83A1-F6EECF244321}">
                <p14:modId xmlns:p14="http://schemas.microsoft.com/office/powerpoint/2010/main" val="4063065816"/>
              </p:ext>
            </p:extLst>
          </p:nvPr>
        </p:nvGraphicFramePr>
        <p:xfrm>
          <a:off x="2455348" y="1784351"/>
          <a:ext cx="7278255" cy="4281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605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Statistics| Organizations</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25</a:t>
            </a:fld>
            <a:endParaRPr lang="en-US" dirty="0"/>
          </a:p>
        </p:txBody>
      </p:sp>
      <p:sp>
        <p:nvSpPr>
          <p:cNvPr id="5" name="Content Placeholder 2"/>
          <p:cNvSpPr txBox="1">
            <a:spLocks/>
          </p:cNvSpPr>
          <p:nvPr/>
        </p:nvSpPr>
        <p:spPr>
          <a:xfrm>
            <a:off x="987344" y="1922002"/>
            <a:ext cx="10214264" cy="360962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None/>
            </a:pPr>
            <a:r>
              <a:rPr lang="en-US" sz="2200" dirty="0" err="1" smtClean="0">
                <a:solidFill>
                  <a:srgbClr val="003865"/>
                </a:solidFill>
              </a:rPr>
              <a:t>StackNation</a:t>
            </a:r>
            <a:r>
              <a:rPr lang="en-US" sz="2200" dirty="0" smtClean="0">
                <a:solidFill>
                  <a:srgbClr val="003865"/>
                </a:solidFill>
              </a:rPr>
              <a:t> surveyed 568 people across 26 different industries in the United States and found that:</a:t>
            </a:r>
          </a:p>
          <a:p>
            <a:pPr marL="0" indent="0" algn="just">
              <a:spcBef>
                <a:spcPct val="20000"/>
              </a:spcBef>
              <a:spcAft>
                <a:spcPts val="0"/>
              </a:spcAft>
              <a:buClrTx/>
              <a:buNone/>
            </a:pPr>
            <a:endParaRPr lang="en-US" sz="2200" dirty="0" smtClean="0">
              <a:solidFill>
                <a:srgbClr val="003865"/>
              </a:solidFill>
            </a:endParaRPr>
          </a:p>
          <a:p>
            <a:pPr algn="just">
              <a:spcBef>
                <a:spcPct val="20000"/>
              </a:spcBef>
              <a:spcAft>
                <a:spcPts val="0"/>
              </a:spcAft>
              <a:buClrTx/>
            </a:pPr>
            <a:r>
              <a:rPr lang="en-US" sz="2200" dirty="0" smtClean="0">
                <a:solidFill>
                  <a:srgbClr val="003865"/>
                </a:solidFill>
              </a:rPr>
              <a:t>17% attributed a “negative work environment [or] culture” for quitting their job.</a:t>
            </a:r>
          </a:p>
          <a:p>
            <a:pPr algn="just">
              <a:spcBef>
                <a:spcPct val="20000"/>
              </a:spcBef>
              <a:spcAft>
                <a:spcPts val="0"/>
              </a:spcAft>
              <a:buClrTx/>
            </a:pPr>
            <a:r>
              <a:rPr lang="en-US" sz="2200" dirty="0" smtClean="0">
                <a:solidFill>
                  <a:srgbClr val="003865"/>
                </a:solidFill>
              </a:rPr>
              <a:t>22% felt disengaged at work.</a:t>
            </a:r>
          </a:p>
          <a:p>
            <a:pPr algn="just">
              <a:spcBef>
                <a:spcPct val="20000"/>
              </a:spcBef>
              <a:spcAft>
                <a:spcPts val="0"/>
              </a:spcAft>
              <a:buClrTx/>
            </a:pPr>
            <a:r>
              <a:rPr lang="en-US" sz="2200" dirty="0" smtClean="0">
                <a:solidFill>
                  <a:srgbClr val="003865"/>
                </a:solidFill>
              </a:rPr>
              <a:t>12% who felt disengaged from work were also not challenged.</a:t>
            </a:r>
          </a:p>
          <a:p>
            <a:pPr algn="just">
              <a:spcBef>
                <a:spcPct val="20000"/>
              </a:spcBef>
              <a:spcAft>
                <a:spcPts val="0"/>
              </a:spcAft>
              <a:buClrTx/>
            </a:pPr>
            <a:r>
              <a:rPr lang="en-US" sz="2200" dirty="0" smtClean="0">
                <a:solidFill>
                  <a:srgbClr val="003865"/>
                </a:solidFill>
              </a:rPr>
              <a:t>5% felt that the culture at work was “toxic.”</a:t>
            </a:r>
          </a:p>
          <a:p>
            <a:pPr algn="just">
              <a:spcBef>
                <a:spcPct val="20000"/>
              </a:spcBef>
              <a:spcAft>
                <a:spcPts val="0"/>
              </a:spcAft>
              <a:buClrTx/>
            </a:pPr>
            <a:r>
              <a:rPr lang="en-US" sz="2200" dirty="0" smtClean="0">
                <a:solidFill>
                  <a:srgbClr val="003865"/>
                </a:solidFill>
              </a:rPr>
              <a:t>5% felt unhappy at work.</a:t>
            </a:r>
          </a:p>
          <a:p>
            <a:pPr algn="just">
              <a:spcBef>
                <a:spcPct val="20000"/>
              </a:spcBef>
              <a:spcAft>
                <a:spcPts val="0"/>
              </a:spcAft>
              <a:buClrTx/>
            </a:pPr>
            <a:r>
              <a:rPr lang="en-US" sz="2200" dirty="0" smtClean="0">
                <a:solidFill>
                  <a:srgbClr val="003865"/>
                </a:solidFill>
              </a:rPr>
              <a:t>25% were not excited about coming to work.</a:t>
            </a:r>
          </a:p>
          <a:p>
            <a:pPr marL="457200" indent="-457200" algn="just">
              <a:spcBef>
                <a:spcPct val="20000"/>
              </a:spcBef>
              <a:spcAft>
                <a:spcPts val="0"/>
              </a:spcAft>
              <a:buClrTx/>
              <a:buFont typeface="+mj-lt"/>
              <a:buAutoNum type="arabicPeriod"/>
            </a:pPr>
            <a:endParaRPr lang="en-US" sz="2200" dirty="0" smtClean="0">
              <a:solidFill>
                <a:srgbClr val="003865"/>
              </a:solidFill>
            </a:endParaRPr>
          </a:p>
          <a:p>
            <a:pPr marL="457200" indent="-457200" algn="just">
              <a:spcBef>
                <a:spcPct val="20000"/>
              </a:spcBef>
              <a:spcAft>
                <a:spcPts val="0"/>
              </a:spcAft>
              <a:buClrTx/>
              <a:buFont typeface="+mj-lt"/>
              <a:buAutoNum type="arabicPeriod"/>
            </a:pPr>
            <a:endParaRPr lang="en-US" sz="2200" dirty="0" smtClean="0">
              <a:solidFill>
                <a:srgbClr val="003865"/>
              </a:solidFill>
            </a:endParaRPr>
          </a:p>
          <a:p>
            <a:pPr marL="457200" indent="-457200" algn="just">
              <a:spcBef>
                <a:spcPct val="20000"/>
              </a:spcBef>
              <a:spcAft>
                <a:spcPts val="0"/>
              </a:spcAft>
              <a:buClrTx/>
              <a:buFont typeface="+mj-lt"/>
              <a:buAutoNum type="arabicPeriod"/>
            </a:pPr>
            <a:endParaRPr lang="en-US" sz="2200" dirty="0" smtClean="0">
              <a:solidFill>
                <a:srgbClr val="003865"/>
              </a:solidFill>
            </a:endParaRPr>
          </a:p>
          <a:p>
            <a:pPr marL="457200" indent="-457200" algn="just">
              <a:spcBef>
                <a:spcPct val="20000"/>
              </a:spcBef>
              <a:spcAft>
                <a:spcPts val="0"/>
              </a:spcAft>
              <a:buClrTx/>
              <a:buFont typeface="+mj-lt"/>
              <a:buAutoNum type="arabicPeriod"/>
            </a:pPr>
            <a:endParaRPr lang="en-US" sz="2200" dirty="0" smtClean="0">
              <a:solidFill>
                <a:srgbClr val="003865"/>
              </a:solidFill>
            </a:endParaRPr>
          </a:p>
        </p:txBody>
      </p:sp>
    </p:spTree>
    <p:extLst>
      <p:ext uri="{BB962C8B-B14F-4D97-AF65-F5344CB8AC3E}">
        <p14:creationId xmlns:p14="http://schemas.microsoft.com/office/powerpoint/2010/main" val="393667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b="1" dirty="0" smtClean="0"/>
              <a:t>Glen </a:t>
            </a:r>
            <a:r>
              <a:rPr lang="en-US" sz="3000" b="1" dirty="0" err="1" smtClean="0"/>
              <a:t>Rolfsen</a:t>
            </a:r>
            <a:r>
              <a:rPr lang="en-US" sz="3000" b="1" dirty="0" smtClean="0"/>
              <a:t>| </a:t>
            </a:r>
            <a:r>
              <a:rPr lang="en-US" sz="3000" b="1" dirty="0" err="1" smtClean="0"/>
              <a:t>TEDxOslo</a:t>
            </a:r>
            <a:endParaRPr lang="en-US" sz="3000" b="1" dirty="0"/>
          </a:p>
        </p:txBody>
      </p:sp>
      <p:sp>
        <p:nvSpPr>
          <p:cNvPr id="3" name="Slide Number Placeholder 2"/>
          <p:cNvSpPr>
            <a:spLocks noGrp="1"/>
          </p:cNvSpPr>
          <p:nvPr>
            <p:ph type="sldNum" sz="quarter" idx="12"/>
          </p:nvPr>
        </p:nvSpPr>
        <p:spPr/>
        <p:txBody>
          <a:bodyPr/>
          <a:lstStyle/>
          <a:p>
            <a:fld id="{48F63A3B-78C7-47BE-AE5E-E10140E04643}" type="slidenum">
              <a:rPr lang="en-US" smtClean="0"/>
              <a:t>26</a:t>
            </a:fld>
            <a:endParaRPr lang="en-US" dirty="0"/>
          </a:p>
        </p:txBody>
      </p:sp>
      <p:pic>
        <p:nvPicPr>
          <p:cNvPr id="6" name="Glen Rolfsen">
            <a:hlinkClick r:id="" action="ppaction://media"/>
          </p:cNvPr>
          <p:cNvPicPr>
            <a:picLocks noChangeAspect="1"/>
          </p:cNvPicPr>
          <p:nvPr>
            <a:videoFile r:link="rId1"/>
            <p:extLst>
              <p:ext uri="{DAA4B4D4-6D71-4841-9C94-3DE7FCFB9230}">
                <p14:media xmlns:p14="http://schemas.microsoft.com/office/powerpoint/2010/main" r:embed="rId2">
                  <p14:trim st="4000"/>
                  <p14:fade in="250" out="250"/>
                </p14:media>
              </p:ext>
            </p:extLst>
          </p:nvPr>
        </p:nvPicPr>
        <p:blipFill>
          <a:blip r:embed="rId5"/>
          <a:stretch>
            <a:fillRect/>
          </a:stretch>
        </p:blipFill>
        <p:spPr>
          <a:xfrm>
            <a:off x="2104460" y="1866646"/>
            <a:ext cx="7981696" cy="4489704"/>
          </a:xfrm>
          <a:prstGeom prst="rect">
            <a:avLst/>
          </a:prstGeom>
          <a:ln>
            <a:noFill/>
          </a:ln>
          <a:effectLst>
            <a:softEdge rad="112500"/>
          </a:effectLst>
        </p:spPr>
      </p:pic>
    </p:spTree>
    <p:extLst>
      <p:ext uri="{BB962C8B-B14F-4D97-AF65-F5344CB8AC3E}">
        <p14:creationId xmlns:p14="http://schemas.microsoft.com/office/powerpoint/2010/main" val="31030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3500" b="1" dirty="0" smtClean="0"/>
              <a:t>Strategies to Reduce Impact of Organizational Trauma</a:t>
            </a:r>
            <a:endParaRPr lang="en-US" sz="3500" b="1" dirty="0"/>
          </a:p>
        </p:txBody>
      </p:sp>
    </p:spTree>
    <p:extLst>
      <p:ext uri="{BB962C8B-B14F-4D97-AF65-F5344CB8AC3E}">
        <p14:creationId xmlns:p14="http://schemas.microsoft.com/office/powerpoint/2010/main" val="7229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Reducing Trauma| Professional Quality of Life Scale</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28</a:t>
            </a:fld>
            <a:endParaRPr lang="en-US" dirty="0"/>
          </a:p>
        </p:txBody>
      </p:sp>
      <p:pic>
        <p:nvPicPr>
          <p:cNvPr id="3" name="Picture 2"/>
          <p:cNvPicPr>
            <a:picLocks noChangeAspect="1"/>
          </p:cNvPicPr>
          <p:nvPr/>
        </p:nvPicPr>
        <p:blipFill>
          <a:blip r:embed="rId3"/>
          <a:stretch>
            <a:fillRect/>
          </a:stretch>
        </p:blipFill>
        <p:spPr>
          <a:xfrm>
            <a:off x="2782558" y="1647190"/>
            <a:ext cx="6626884" cy="4709160"/>
          </a:xfrm>
          <a:prstGeom prst="rect">
            <a:avLst/>
          </a:prstGeom>
          <a:ln w="19050">
            <a:solidFill>
              <a:schemeClr val="tx1"/>
            </a:solidFill>
          </a:ln>
        </p:spPr>
      </p:pic>
    </p:spTree>
    <p:extLst>
      <p:ext uri="{BB962C8B-B14F-4D97-AF65-F5344CB8AC3E}">
        <p14:creationId xmlns:p14="http://schemas.microsoft.com/office/powerpoint/2010/main" val="343793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Burnout Sub-Scale| Interpreting</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29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01611537"/>
              </p:ext>
            </p:extLst>
          </p:nvPr>
        </p:nvGraphicFramePr>
        <p:xfrm>
          <a:off x="4013806" y="2863674"/>
          <a:ext cx="4161340" cy="1957659"/>
        </p:xfrm>
        <a:graphic>
          <a:graphicData uri="http://schemas.openxmlformats.org/drawingml/2006/table">
            <a:tbl>
              <a:tblPr firstRow="1" bandRow="1">
                <a:tableStyleId>{5C22544A-7EE6-4342-B048-85BDC9FD1C3A}</a:tableStyleId>
              </a:tblPr>
              <a:tblGrid>
                <a:gridCol w="2026227"/>
                <a:gridCol w="2135113"/>
              </a:tblGrid>
              <a:tr h="500153">
                <a:tc>
                  <a:txBody>
                    <a:bodyPr/>
                    <a:lstStyle/>
                    <a:p>
                      <a:r>
                        <a:rPr lang="en-US" sz="2400" dirty="0" smtClean="0"/>
                        <a:t>Total</a:t>
                      </a:r>
                      <a:endParaRPr lang="en-US" sz="2400" dirty="0"/>
                    </a:p>
                  </a:txBody>
                  <a:tcPr/>
                </a:tc>
                <a:tc>
                  <a:txBody>
                    <a:bodyPr/>
                    <a:lstStyle/>
                    <a:p>
                      <a:r>
                        <a:rPr lang="en-US" sz="2400" dirty="0" smtClean="0"/>
                        <a:t>Burnout</a:t>
                      </a:r>
                      <a:r>
                        <a:rPr lang="en-US" sz="2400" baseline="0" dirty="0" smtClean="0"/>
                        <a:t> Level</a:t>
                      </a:r>
                      <a:endParaRPr lang="en-US" sz="2400" dirty="0"/>
                    </a:p>
                  </a:txBody>
                  <a:tcPr/>
                </a:tc>
              </a:tr>
              <a:tr h="393468">
                <a:tc>
                  <a:txBody>
                    <a:bodyPr/>
                    <a:lstStyle/>
                    <a:p>
                      <a:r>
                        <a:rPr lang="en-US" sz="2400" dirty="0" smtClean="0"/>
                        <a:t>22 or Less</a:t>
                      </a:r>
                      <a:endParaRPr lang="en-US" sz="2400" dirty="0"/>
                    </a:p>
                  </a:txBody>
                  <a:tcPr/>
                </a:tc>
                <a:tc>
                  <a:txBody>
                    <a:bodyPr/>
                    <a:lstStyle/>
                    <a:p>
                      <a:r>
                        <a:rPr lang="en-US" sz="2400" dirty="0" smtClean="0"/>
                        <a:t>Low</a:t>
                      </a:r>
                      <a:endParaRPr lang="en-US" sz="2400" dirty="0"/>
                    </a:p>
                  </a:txBody>
                  <a:tcPr/>
                </a:tc>
              </a:tr>
              <a:tr h="500153">
                <a:tc>
                  <a:txBody>
                    <a:bodyPr/>
                    <a:lstStyle/>
                    <a:p>
                      <a:r>
                        <a:rPr lang="en-US" sz="2400" dirty="0" smtClean="0"/>
                        <a:t>23 to 41</a:t>
                      </a:r>
                      <a:endParaRPr lang="en-US" sz="2400" dirty="0"/>
                    </a:p>
                  </a:txBody>
                  <a:tcPr/>
                </a:tc>
                <a:tc>
                  <a:txBody>
                    <a:bodyPr/>
                    <a:lstStyle/>
                    <a:p>
                      <a:r>
                        <a:rPr lang="en-US" sz="2400" dirty="0" smtClean="0"/>
                        <a:t>Average</a:t>
                      </a:r>
                      <a:endParaRPr lang="en-US" sz="2400" dirty="0"/>
                    </a:p>
                  </a:txBody>
                  <a:tcPr/>
                </a:tc>
              </a:tr>
              <a:tr h="500153">
                <a:tc>
                  <a:txBody>
                    <a:bodyPr/>
                    <a:lstStyle/>
                    <a:p>
                      <a:r>
                        <a:rPr lang="en-US" sz="2400" dirty="0" smtClean="0"/>
                        <a:t>42 or More</a:t>
                      </a:r>
                    </a:p>
                  </a:txBody>
                  <a:tcPr/>
                </a:tc>
                <a:tc>
                  <a:txBody>
                    <a:bodyPr/>
                    <a:lstStyle/>
                    <a:p>
                      <a:r>
                        <a:rPr lang="en-US" sz="2400" dirty="0" smtClean="0"/>
                        <a:t>High</a:t>
                      </a:r>
                      <a:endParaRPr lang="en-US" sz="2400" dirty="0"/>
                    </a:p>
                  </a:txBody>
                  <a:tcPr/>
                </a:tc>
              </a:tr>
            </a:tbl>
          </a:graphicData>
        </a:graphic>
      </p:graphicFrame>
    </p:spTree>
    <p:extLst>
      <p:ext uri="{BB962C8B-B14F-4D97-AF65-F5344CB8AC3E}">
        <p14:creationId xmlns:p14="http://schemas.microsoft.com/office/powerpoint/2010/main" val="335311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t>Agenda</a:t>
            </a:r>
            <a:endParaRPr lang="en-US" sz="3000" b="1" dirty="0"/>
          </a:p>
        </p:txBody>
      </p:sp>
      <p:sp>
        <p:nvSpPr>
          <p:cNvPr id="3" name="Content Placeholder 2"/>
          <p:cNvSpPr>
            <a:spLocks noGrp="1"/>
          </p:cNvSpPr>
          <p:nvPr>
            <p:ph idx="1"/>
          </p:nvPr>
        </p:nvSpPr>
        <p:spPr>
          <a:xfrm>
            <a:off x="914400" y="2441459"/>
            <a:ext cx="10214264" cy="2570711"/>
          </a:xfrm>
        </p:spPr>
        <p:txBody>
          <a:bodyPr>
            <a:noAutofit/>
          </a:bodyPr>
          <a:lstStyle/>
          <a:p>
            <a:pPr>
              <a:lnSpc>
                <a:spcPct val="110000"/>
              </a:lnSpc>
              <a:spcBef>
                <a:spcPts val="0"/>
              </a:spcBef>
              <a:spcAft>
                <a:spcPts val="0"/>
              </a:spcAft>
            </a:pPr>
            <a:r>
              <a:rPr lang="en-US" sz="2200" dirty="0" smtClean="0"/>
              <a:t>Define Important Terms</a:t>
            </a:r>
          </a:p>
          <a:p>
            <a:pPr>
              <a:lnSpc>
                <a:spcPct val="110000"/>
              </a:lnSpc>
              <a:spcBef>
                <a:spcPts val="0"/>
              </a:spcBef>
              <a:spcAft>
                <a:spcPts val="0"/>
              </a:spcAft>
            </a:pPr>
            <a:endParaRPr lang="en-US" sz="2200" dirty="0"/>
          </a:p>
          <a:p>
            <a:pPr>
              <a:lnSpc>
                <a:spcPct val="110000"/>
              </a:lnSpc>
              <a:spcBef>
                <a:spcPts val="0"/>
              </a:spcBef>
              <a:spcAft>
                <a:spcPts val="0"/>
              </a:spcAft>
            </a:pPr>
            <a:r>
              <a:rPr lang="en-US" sz="2200" dirty="0" smtClean="0"/>
              <a:t>Discuss Impact of Caring for Traumatized Clients</a:t>
            </a:r>
          </a:p>
          <a:p>
            <a:pPr>
              <a:lnSpc>
                <a:spcPct val="110000"/>
              </a:lnSpc>
              <a:spcBef>
                <a:spcPts val="0"/>
              </a:spcBef>
              <a:spcAft>
                <a:spcPts val="0"/>
              </a:spcAft>
            </a:pPr>
            <a:endParaRPr lang="en-US" sz="2200" dirty="0" smtClean="0"/>
          </a:p>
          <a:p>
            <a:pPr>
              <a:lnSpc>
                <a:spcPct val="110000"/>
              </a:lnSpc>
              <a:spcBef>
                <a:spcPts val="0"/>
              </a:spcBef>
              <a:spcAft>
                <a:spcPts val="0"/>
              </a:spcAft>
            </a:pPr>
            <a:r>
              <a:rPr lang="en-US" sz="2200" dirty="0" smtClean="0"/>
              <a:t>Address Impact of Vicarious Trauma on Individuals and Organizations</a:t>
            </a:r>
          </a:p>
          <a:p>
            <a:pPr>
              <a:lnSpc>
                <a:spcPct val="110000"/>
              </a:lnSpc>
              <a:spcBef>
                <a:spcPts val="0"/>
              </a:spcBef>
              <a:spcAft>
                <a:spcPts val="0"/>
              </a:spcAft>
            </a:pPr>
            <a:endParaRPr lang="en-US" sz="2200" dirty="0" smtClean="0"/>
          </a:p>
          <a:p>
            <a:pPr>
              <a:lnSpc>
                <a:spcPct val="110000"/>
              </a:lnSpc>
              <a:spcBef>
                <a:spcPts val="0"/>
              </a:spcBef>
              <a:spcAft>
                <a:spcPts val="0"/>
              </a:spcAft>
            </a:pPr>
            <a:r>
              <a:rPr lang="en-US" sz="2200" dirty="0" smtClean="0"/>
              <a:t>Identify Strategies to Reduce Individual and Organizational Impact</a:t>
            </a:r>
            <a:endParaRPr lang="en-US" sz="2200" dirty="0"/>
          </a:p>
          <a:p>
            <a:pPr marL="514350" indent="-514350">
              <a:lnSpc>
                <a:spcPct val="110000"/>
              </a:lnSpc>
              <a:spcBef>
                <a:spcPts val="0"/>
              </a:spcBef>
              <a:spcAft>
                <a:spcPts val="0"/>
              </a:spcAft>
              <a:buFont typeface="+mj-lt"/>
              <a:buAutoNum type="arabicPeriod"/>
            </a:pPr>
            <a:endParaRPr lang="en-US" sz="2200" dirty="0"/>
          </a:p>
        </p:txBody>
      </p:sp>
      <p:sp>
        <p:nvSpPr>
          <p:cNvPr id="4" name="Slide Number Placeholder 3"/>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94445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Reducing Trauma | Triple Filter Test</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30</a:t>
            </a:fld>
            <a:endParaRPr lang="en-US" dirty="0"/>
          </a:p>
        </p:txBody>
      </p:sp>
      <p:graphicFrame>
        <p:nvGraphicFramePr>
          <p:cNvPr id="3" name="Diagram 2"/>
          <p:cNvGraphicFramePr/>
          <p:nvPr>
            <p:extLst>
              <p:ext uri="{D42A27DB-BD31-4B8C-83A1-F6EECF244321}">
                <p14:modId xmlns:p14="http://schemas.microsoft.com/office/powerpoint/2010/main" val="458180741"/>
              </p:ext>
            </p:extLst>
          </p:nvPr>
        </p:nvGraphicFramePr>
        <p:xfrm>
          <a:off x="2111086" y="1470843"/>
          <a:ext cx="6847609" cy="5068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891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Reducing Trauma | Organization</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31</a:t>
            </a:fld>
            <a:endParaRPr lang="en-US" dirty="0"/>
          </a:p>
        </p:txBody>
      </p:sp>
      <p:sp>
        <p:nvSpPr>
          <p:cNvPr id="6" name="Content Placeholder 2"/>
          <p:cNvSpPr txBox="1">
            <a:spLocks/>
          </p:cNvSpPr>
          <p:nvPr/>
        </p:nvSpPr>
        <p:spPr>
          <a:xfrm>
            <a:off x="987344" y="1708624"/>
            <a:ext cx="10214264" cy="403638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Reducing organizational impact of traumatic stress requires changing the culture. This can be accomplished by:</a:t>
            </a:r>
          </a:p>
          <a:p>
            <a:pPr marL="0" indent="0" algn="just">
              <a:spcBef>
                <a:spcPct val="20000"/>
              </a:spcBef>
              <a:spcAft>
                <a:spcPts val="0"/>
              </a:spcAft>
              <a:buClrTx/>
              <a:buFont typeface="Arial" panose="020B0604020202020204" pitchFamily="34" charset="0"/>
              <a:buNone/>
            </a:pPr>
            <a:endParaRPr lang="en-US" sz="2200" dirty="0">
              <a:solidFill>
                <a:srgbClr val="003865"/>
              </a:solidFill>
            </a:endParaRPr>
          </a:p>
          <a:p>
            <a:pPr algn="just">
              <a:spcBef>
                <a:spcPct val="20000"/>
              </a:spcBef>
              <a:spcAft>
                <a:spcPts val="0"/>
              </a:spcAft>
              <a:buClrTx/>
            </a:pPr>
            <a:r>
              <a:rPr lang="en-US" sz="2200" dirty="0" smtClean="0">
                <a:solidFill>
                  <a:srgbClr val="003865"/>
                </a:solidFill>
              </a:rPr>
              <a:t>Supportive Leadership</a:t>
            </a:r>
          </a:p>
          <a:p>
            <a:pPr algn="just">
              <a:spcBef>
                <a:spcPct val="20000"/>
              </a:spcBef>
              <a:spcAft>
                <a:spcPts val="0"/>
              </a:spcAft>
              <a:buClrTx/>
            </a:pPr>
            <a:r>
              <a:rPr lang="en-US" sz="2200" dirty="0" smtClean="0">
                <a:solidFill>
                  <a:srgbClr val="003865"/>
                </a:solidFill>
              </a:rPr>
              <a:t>Quality Supervision</a:t>
            </a:r>
          </a:p>
          <a:p>
            <a:pPr algn="just">
              <a:spcBef>
                <a:spcPct val="20000"/>
              </a:spcBef>
              <a:spcAft>
                <a:spcPts val="0"/>
              </a:spcAft>
              <a:buClrTx/>
            </a:pPr>
            <a:r>
              <a:rPr lang="en-US" sz="2200" dirty="0" smtClean="0">
                <a:solidFill>
                  <a:srgbClr val="003865"/>
                </a:solidFill>
              </a:rPr>
              <a:t>Staff Debriefing</a:t>
            </a:r>
          </a:p>
          <a:p>
            <a:pPr algn="just">
              <a:spcBef>
                <a:spcPct val="20000"/>
              </a:spcBef>
              <a:spcAft>
                <a:spcPts val="0"/>
              </a:spcAft>
              <a:buClrTx/>
            </a:pPr>
            <a:r>
              <a:rPr lang="en-US" sz="2200" dirty="0" smtClean="0">
                <a:solidFill>
                  <a:srgbClr val="003865"/>
                </a:solidFill>
              </a:rPr>
              <a:t>Team Meetings and Retreats</a:t>
            </a:r>
          </a:p>
          <a:p>
            <a:pPr algn="just">
              <a:spcBef>
                <a:spcPct val="20000"/>
              </a:spcBef>
              <a:spcAft>
                <a:spcPts val="0"/>
              </a:spcAft>
              <a:buClrTx/>
            </a:pPr>
            <a:r>
              <a:rPr lang="en-US" sz="2200" dirty="0" smtClean="0">
                <a:solidFill>
                  <a:srgbClr val="003865"/>
                </a:solidFill>
              </a:rPr>
              <a:t>Formal and Informal Peer Support</a:t>
            </a:r>
          </a:p>
          <a:p>
            <a:pPr algn="just">
              <a:spcBef>
                <a:spcPct val="20000"/>
              </a:spcBef>
              <a:spcAft>
                <a:spcPts val="0"/>
              </a:spcAft>
              <a:buClrTx/>
            </a:pPr>
            <a:r>
              <a:rPr lang="en-US" sz="2200" dirty="0" smtClean="0">
                <a:solidFill>
                  <a:srgbClr val="003865"/>
                </a:solidFill>
              </a:rPr>
              <a:t>Training and Education</a:t>
            </a:r>
          </a:p>
          <a:p>
            <a:pPr algn="just">
              <a:spcBef>
                <a:spcPct val="20000"/>
              </a:spcBef>
              <a:spcAft>
                <a:spcPts val="0"/>
              </a:spcAft>
              <a:buClrTx/>
            </a:pPr>
            <a:r>
              <a:rPr lang="en-US" sz="2200" dirty="0" smtClean="0">
                <a:solidFill>
                  <a:srgbClr val="003865"/>
                </a:solidFill>
              </a:rPr>
              <a:t>Participating in Wellness Program</a:t>
            </a:r>
          </a:p>
        </p:txBody>
      </p:sp>
    </p:spTree>
    <p:extLst>
      <p:ext uri="{BB962C8B-B14F-4D97-AF65-F5344CB8AC3E}">
        <p14:creationId xmlns:p14="http://schemas.microsoft.com/office/powerpoint/2010/main" val="200586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Reducing Secondary Trauma| Peer Support</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32</a:t>
            </a:fld>
            <a:endParaRPr lang="en-US" dirty="0"/>
          </a:p>
        </p:txBody>
      </p:sp>
      <p:graphicFrame>
        <p:nvGraphicFramePr>
          <p:cNvPr id="5" name="Diagram 4"/>
          <p:cNvGraphicFramePr/>
          <p:nvPr>
            <p:extLst>
              <p:ext uri="{D42A27DB-BD31-4B8C-83A1-F6EECF244321}">
                <p14:modId xmlns:p14="http://schemas.microsoft.com/office/powerpoint/2010/main" val="1781816295"/>
              </p:ext>
            </p:extLst>
          </p:nvPr>
        </p:nvGraphicFramePr>
        <p:xfrm>
          <a:off x="780865" y="1769475"/>
          <a:ext cx="10627222" cy="3914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920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Thank You</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33</a:t>
            </a:fld>
            <a:endParaRPr lang="en-US" dirty="0"/>
          </a:p>
        </p:txBody>
      </p:sp>
      <p:sp>
        <p:nvSpPr>
          <p:cNvPr id="8" name="TextBox 7"/>
          <p:cNvSpPr txBox="1"/>
          <p:nvPr/>
        </p:nvSpPr>
        <p:spPr>
          <a:xfrm>
            <a:off x="915924" y="2733261"/>
            <a:ext cx="10360152" cy="2400657"/>
          </a:xfrm>
          <a:prstGeom prst="rect">
            <a:avLst/>
          </a:prstGeom>
          <a:noFill/>
        </p:spPr>
        <p:txBody>
          <a:bodyPr wrap="square" rtlCol="0">
            <a:spAutoFit/>
          </a:bodyPr>
          <a:lstStyle/>
          <a:p>
            <a:pPr algn="ctr"/>
            <a:r>
              <a:rPr lang="en-US" sz="2500" b="1" dirty="0" smtClean="0"/>
              <a:t>Damir S. Utrzan, Ph.D., LMFT</a:t>
            </a:r>
          </a:p>
          <a:p>
            <a:pPr algn="ctr"/>
            <a:r>
              <a:rPr lang="en-US" sz="2500" dirty="0" smtClean="0"/>
              <a:t>Damir.S.Utrzan@state.mn.us</a:t>
            </a:r>
          </a:p>
          <a:p>
            <a:pPr algn="ctr"/>
            <a:endParaRPr lang="en-US" sz="2500" dirty="0"/>
          </a:p>
          <a:p>
            <a:pPr algn="ctr"/>
            <a:r>
              <a:rPr lang="en-US" sz="2500" dirty="0" smtClean="0"/>
              <a:t>Department of Human Services</a:t>
            </a:r>
          </a:p>
          <a:p>
            <a:pPr algn="ctr"/>
            <a:r>
              <a:rPr lang="en-US" sz="2500" dirty="0" smtClean="0"/>
              <a:t>Division of Mental Health and Substance Abuse Treatment Services</a:t>
            </a:r>
          </a:p>
          <a:p>
            <a:pPr algn="ctr"/>
            <a:r>
              <a:rPr lang="en-US" sz="2500" dirty="0" smtClean="0"/>
              <a:t>Minnesota Complex Health System</a:t>
            </a:r>
          </a:p>
        </p:txBody>
      </p:sp>
    </p:spTree>
    <p:extLst>
      <p:ext uri="{BB962C8B-B14F-4D97-AF65-F5344CB8AC3E}">
        <p14:creationId xmlns:p14="http://schemas.microsoft.com/office/powerpoint/2010/main" val="170129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Knowledge and Understanding</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4</a:t>
            </a:fld>
            <a:endParaRPr lang="en-US" dirty="0"/>
          </a:p>
        </p:txBody>
      </p:sp>
      <p:sp>
        <p:nvSpPr>
          <p:cNvPr id="6" name="Cloud 5"/>
          <p:cNvSpPr/>
          <p:nvPr/>
        </p:nvSpPr>
        <p:spPr>
          <a:xfrm>
            <a:off x="3316107" y="2249708"/>
            <a:ext cx="5556738" cy="3481754"/>
          </a:xfrm>
          <a:prstGeom prst="cloud">
            <a:avLst/>
          </a:prstGeom>
          <a:solidFill>
            <a:srgbClr val="003865">
              <a:alpha val="69804"/>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What do you know?</a:t>
            </a:r>
            <a:endParaRPr lang="en-US" sz="2200" b="1" dirty="0">
              <a:solidFill>
                <a:schemeClr val="bg1"/>
              </a:solidFill>
            </a:endParaRPr>
          </a:p>
        </p:txBody>
      </p:sp>
    </p:spTree>
    <p:extLst>
      <p:ext uri="{BB962C8B-B14F-4D97-AF65-F5344CB8AC3E}">
        <p14:creationId xmlns:p14="http://schemas.microsoft.com/office/powerpoint/2010/main" val="326236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b="1" dirty="0" smtClean="0"/>
              <a:t>Juliette Watt | </a:t>
            </a:r>
            <a:r>
              <a:rPr lang="en-US" sz="3000" b="1" dirty="0" err="1" smtClean="0"/>
              <a:t>TEDxFargo</a:t>
            </a:r>
            <a:endParaRPr lang="en-US" sz="3000" b="1" dirty="0"/>
          </a:p>
        </p:txBody>
      </p:sp>
      <p:sp>
        <p:nvSpPr>
          <p:cNvPr id="3" name="Slide Number Placeholder 2"/>
          <p:cNvSpPr>
            <a:spLocks noGrp="1"/>
          </p:cNvSpPr>
          <p:nvPr>
            <p:ph type="sldNum" sz="quarter" idx="12"/>
          </p:nvPr>
        </p:nvSpPr>
        <p:spPr/>
        <p:txBody>
          <a:bodyPr/>
          <a:lstStyle/>
          <a:p>
            <a:fld id="{48F63A3B-78C7-47BE-AE5E-E10140E04643}" type="slidenum">
              <a:rPr lang="en-US" smtClean="0"/>
              <a:t>5</a:t>
            </a:fld>
            <a:endParaRPr lang="en-US" dirty="0"/>
          </a:p>
        </p:txBody>
      </p:sp>
      <p:pic>
        <p:nvPicPr>
          <p:cNvPr id="5" name="Julie Watt">
            <a:hlinkClick r:id="" action="ppaction://media"/>
          </p:cNvPr>
          <p:cNvPicPr>
            <a:picLocks noChangeAspect="1"/>
          </p:cNvPicPr>
          <p:nvPr>
            <a:videoFile r:link="rId2"/>
            <p:extLst>
              <p:ext uri="{DAA4B4D4-6D71-4841-9C94-3DE7FCFB9230}">
                <p14:media xmlns:p14="http://schemas.microsoft.com/office/powerpoint/2010/main" r:embed="rId1">
                  <p14:fade in="250" out="250"/>
                </p14:media>
              </p:ext>
            </p:extLst>
          </p:nvPr>
        </p:nvPicPr>
        <p:blipFill>
          <a:blip r:embed="rId5"/>
          <a:stretch>
            <a:fillRect/>
          </a:stretch>
        </p:blipFill>
        <p:spPr>
          <a:xfrm>
            <a:off x="2102796" y="1865710"/>
            <a:ext cx="7983360" cy="4490640"/>
          </a:xfrm>
          <a:prstGeom prst="rect">
            <a:avLst/>
          </a:prstGeom>
          <a:ln>
            <a:noFill/>
          </a:ln>
          <a:effectLst>
            <a:softEdge rad="112500"/>
          </a:effectLst>
        </p:spPr>
      </p:pic>
    </p:spTree>
    <p:extLst>
      <p:ext uri="{BB962C8B-B14F-4D97-AF65-F5344CB8AC3E}">
        <p14:creationId xmlns:p14="http://schemas.microsoft.com/office/powerpoint/2010/main" val="42441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sz="3500" b="1" dirty="0" smtClean="0"/>
              <a:t>Important Terms</a:t>
            </a:r>
            <a:endParaRPr lang="en-US" sz="3500" b="1" dirty="0"/>
          </a:p>
        </p:txBody>
      </p:sp>
    </p:spTree>
    <p:extLst>
      <p:ext uri="{BB962C8B-B14F-4D97-AF65-F5344CB8AC3E}">
        <p14:creationId xmlns:p14="http://schemas.microsoft.com/office/powerpoint/2010/main" val="189977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Defining | Traumatic Stress</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dirty="0"/>
          </a:p>
        </p:txBody>
      </p:sp>
      <p:sp>
        <p:nvSpPr>
          <p:cNvPr id="6" name="Content Placeholder 2"/>
          <p:cNvSpPr txBox="1">
            <a:spLocks/>
          </p:cNvSpPr>
          <p:nvPr/>
        </p:nvSpPr>
        <p:spPr>
          <a:xfrm>
            <a:off x="987344" y="2297333"/>
            <a:ext cx="10214264" cy="285896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 stress response to a traumatic event in which one is either a victim or witness.” Involves, but is not limited to:</a:t>
            </a:r>
          </a:p>
          <a:p>
            <a:pPr marL="0" indent="0" algn="just">
              <a:spcBef>
                <a:spcPct val="20000"/>
              </a:spcBef>
              <a:spcAft>
                <a:spcPts val="0"/>
              </a:spcAft>
              <a:buClrTx/>
              <a:buFont typeface="Arial" panose="020B0604020202020204" pitchFamily="34" charset="0"/>
              <a:buNone/>
            </a:pPr>
            <a:endParaRPr lang="en-US" sz="2200" dirty="0" smtClean="0">
              <a:solidFill>
                <a:srgbClr val="003865"/>
              </a:solidFill>
            </a:endParaRPr>
          </a:p>
          <a:p>
            <a:pPr algn="just">
              <a:spcBef>
                <a:spcPct val="20000"/>
              </a:spcBef>
              <a:spcAft>
                <a:spcPts val="0"/>
              </a:spcAft>
              <a:buClrTx/>
            </a:pPr>
            <a:r>
              <a:rPr lang="en-US" sz="2200" dirty="0" smtClean="0">
                <a:solidFill>
                  <a:srgbClr val="003865"/>
                </a:solidFill>
              </a:rPr>
              <a:t>Real or perceived threat to physical and/or emotional (i.e., psychological) well-being.</a:t>
            </a:r>
          </a:p>
          <a:p>
            <a:pPr algn="just">
              <a:spcBef>
                <a:spcPct val="20000"/>
              </a:spcBef>
              <a:spcAft>
                <a:spcPts val="0"/>
              </a:spcAft>
              <a:buClrTx/>
            </a:pPr>
            <a:r>
              <a:rPr lang="en-US" sz="2200" dirty="0" smtClean="0">
                <a:solidFill>
                  <a:srgbClr val="003865"/>
                </a:solidFill>
              </a:rPr>
              <a:t>Results in intense feelings of fear and lack of control.</a:t>
            </a:r>
          </a:p>
          <a:p>
            <a:pPr algn="just">
              <a:spcBef>
                <a:spcPct val="20000"/>
              </a:spcBef>
              <a:spcAft>
                <a:spcPts val="0"/>
              </a:spcAft>
              <a:buClrTx/>
            </a:pPr>
            <a:r>
              <a:rPr lang="en-US" sz="2200" dirty="0" smtClean="0">
                <a:solidFill>
                  <a:srgbClr val="003865"/>
                </a:solidFill>
              </a:rPr>
              <a:t>Leads to feeling helpless.</a:t>
            </a:r>
          </a:p>
          <a:p>
            <a:pPr algn="just">
              <a:spcBef>
                <a:spcPct val="20000"/>
              </a:spcBef>
              <a:spcAft>
                <a:spcPts val="0"/>
              </a:spcAft>
              <a:buClrTx/>
            </a:pPr>
            <a:r>
              <a:rPr lang="en-US" sz="2200" dirty="0" smtClean="0">
                <a:solidFill>
                  <a:srgbClr val="003865"/>
                </a:solidFill>
              </a:rPr>
              <a:t>Changes way self, others, and the world is understood.</a:t>
            </a:r>
            <a:endParaRPr lang="en-US" sz="2200" dirty="0">
              <a:solidFill>
                <a:srgbClr val="003865"/>
              </a:solidFill>
            </a:endParaRPr>
          </a:p>
        </p:txBody>
      </p:sp>
    </p:spTree>
    <p:extLst>
      <p:ext uri="{BB962C8B-B14F-4D97-AF65-F5344CB8AC3E}">
        <p14:creationId xmlns:p14="http://schemas.microsoft.com/office/powerpoint/2010/main" val="12624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Defining | Vicarious Trauma</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8</a:t>
            </a:fld>
            <a:endParaRPr lang="en-US" dirty="0"/>
          </a:p>
        </p:txBody>
      </p:sp>
      <p:sp>
        <p:nvSpPr>
          <p:cNvPr id="5" name="Content Placeholder 2"/>
          <p:cNvSpPr txBox="1">
            <a:spLocks/>
          </p:cNvSpPr>
          <p:nvPr/>
        </p:nvSpPr>
        <p:spPr>
          <a:xfrm>
            <a:off x="987344" y="3252166"/>
            <a:ext cx="10214264" cy="94929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“Transformation in self of helping professional due to empathic engagement with traumatized client(s) and their experiences.”</a:t>
            </a:r>
          </a:p>
        </p:txBody>
      </p:sp>
    </p:spTree>
    <p:extLst>
      <p:ext uri="{BB962C8B-B14F-4D97-AF65-F5344CB8AC3E}">
        <p14:creationId xmlns:p14="http://schemas.microsoft.com/office/powerpoint/2010/main" val="337460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dirty="0" smtClean="0"/>
              <a:t>Defining | Secondary Trauma</a:t>
            </a:r>
            <a:endParaRPr lang="en-US" sz="3000" b="1" dirty="0"/>
          </a:p>
        </p:txBody>
      </p:sp>
      <p:sp>
        <p:nvSpPr>
          <p:cNvPr id="4" name="Slide Number Placeholder 3"/>
          <p:cNvSpPr>
            <a:spLocks noGrp="1"/>
          </p:cNvSpPr>
          <p:nvPr>
            <p:ph type="sldNum" sz="quarter" idx="12"/>
          </p:nvPr>
        </p:nvSpPr>
        <p:spPr/>
        <p:txBody>
          <a:bodyPr/>
          <a:lstStyle/>
          <a:p>
            <a:fld id="{48F63A3B-78C7-47BE-AE5E-E10140E04643}" type="slidenum">
              <a:rPr lang="en-US" smtClean="0"/>
              <a:t>9</a:t>
            </a:fld>
            <a:endParaRPr lang="en-US" dirty="0"/>
          </a:p>
        </p:txBody>
      </p:sp>
      <p:sp>
        <p:nvSpPr>
          <p:cNvPr id="5" name="Content Placeholder 2"/>
          <p:cNvSpPr txBox="1">
            <a:spLocks/>
          </p:cNvSpPr>
          <p:nvPr/>
        </p:nvSpPr>
        <p:spPr>
          <a:xfrm>
            <a:off x="987344" y="2174637"/>
            <a:ext cx="10214264" cy="310435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ct val="20000"/>
              </a:spcBef>
              <a:spcAft>
                <a:spcPts val="0"/>
              </a:spcAft>
              <a:buClrTx/>
              <a:buFont typeface="Arial" panose="020B0604020202020204" pitchFamily="34" charset="0"/>
              <a:buNone/>
            </a:pPr>
            <a:r>
              <a:rPr lang="en-US" sz="2200" dirty="0" smtClean="0">
                <a:solidFill>
                  <a:srgbClr val="003865"/>
                </a:solidFill>
              </a:rPr>
              <a:t>“[…] the natural consequent behaviors and emotions resulting from knowing about a traumatized event experienced by another […] the stress resulting from helping or wanting to help a traumatized or suffering person.”</a:t>
            </a:r>
          </a:p>
          <a:p>
            <a:pPr marL="0" indent="0" algn="r">
              <a:spcBef>
                <a:spcPct val="20000"/>
              </a:spcBef>
              <a:spcAft>
                <a:spcPts val="0"/>
              </a:spcAft>
              <a:buClrTx/>
              <a:buFont typeface="Arial" panose="020B0604020202020204" pitchFamily="34" charset="0"/>
              <a:buNone/>
            </a:pPr>
            <a:endParaRPr lang="en-US" sz="2200" dirty="0" smtClean="0">
              <a:solidFill>
                <a:srgbClr val="003865"/>
              </a:solidFill>
            </a:endParaRPr>
          </a:p>
          <a:p>
            <a:pPr marL="0" indent="0" algn="r">
              <a:spcBef>
                <a:spcPct val="20000"/>
              </a:spcBef>
              <a:spcAft>
                <a:spcPts val="0"/>
              </a:spcAft>
              <a:buClrTx/>
              <a:buFont typeface="Arial" panose="020B0604020202020204" pitchFamily="34" charset="0"/>
              <a:buNone/>
            </a:pPr>
            <a:r>
              <a:rPr lang="en-US" sz="2200" dirty="0" smtClean="0">
                <a:solidFill>
                  <a:srgbClr val="003865"/>
                </a:solidFill>
              </a:rPr>
              <a:t>Charles </a:t>
            </a:r>
            <a:r>
              <a:rPr lang="en-US" sz="2200" dirty="0" err="1" smtClean="0">
                <a:solidFill>
                  <a:srgbClr val="003865"/>
                </a:solidFill>
              </a:rPr>
              <a:t>Figley</a:t>
            </a:r>
            <a:r>
              <a:rPr lang="en-US" sz="2200" dirty="0" smtClean="0">
                <a:solidFill>
                  <a:srgbClr val="003865"/>
                </a:solidFill>
              </a:rPr>
              <a:t>, Ph.D.</a:t>
            </a:r>
          </a:p>
          <a:p>
            <a:pPr marL="0" indent="0" algn="r">
              <a:spcBef>
                <a:spcPct val="20000"/>
              </a:spcBef>
              <a:spcAft>
                <a:spcPts val="0"/>
              </a:spcAft>
              <a:buClrTx/>
              <a:buFont typeface="Arial" panose="020B0604020202020204" pitchFamily="34" charset="0"/>
              <a:buNone/>
            </a:pPr>
            <a:r>
              <a:rPr lang="en-US" sz="2200" i="1" dirty="0" smtClean="0">
                <a:solidFill>
                  <a:srgbClr val="003865"/>
                </a:solidFill>
              </a:rPr>
              <a:t>Paul Henry </a:t>
            </a:r>
            <a:r>
              <a:rPr lang="en-US" sz="2200" i="1" dirty="0" err="1" smtClean="0">
                <a:solidFill>
                  <a:srgbClr val="003865"/>
                </a:solidFill>
              </a:rPr>
              <a:t>Kurzweg</a:t>
            </a:r>
            <a:r>
              <a:rPr lang="en-US" sz="2200" i="1" dirty="0" smtClean="0">
                <a:solidFill>
                  <a:srgbClr val="003865"/>
                </a:solidFill>
              </a:rPr>
              <a:t> MD Distinguished Chair and Professor</a:t>
            </a:r>
          </a:p>
          <a:p>
            <a:pPr marL="0" indent="0" algn="r">
              <a:spcBef>
                <a:spcPct val="20000"/>
              </a:spcBef>
              <a:spcAft>
                <a:spcPts val="0"/>
              </a:spcAft>
              <a:buClrTx/>
              <a:buFont typeface="Arial" panose="020B0604020202020204" pitchFamily="34" charset="0"/>
              <a:buNone/>
            </a:pPr>
            <a:r>
              <a:rPr lang="en-US" sz="2200" i="1" dirty="0" smtClean="0">
                <a:solidFill>
                  <a:srgbClr val="003865"/>
                </a:solidFill>
              </a:rPr>
              <a:t>School of Social Work</a:t>
            </a:r>
          </a:p>
          <a:p>
            <a:pPr marL="0" indent="0" algn="r">
              <a:spcBef>
                <a:spcPct val="20000"/>
              </a:spcBef>
              <a:spcAft>
                <a:spcPts val="0"/>
              </a:spcAft>
              <a:buClrTx/>
              <a:buFont typeface="Arial" panose="020B0604020202020204" pitchFamily="34" charset="0"/>
              <a:buNone/>
            </a:pPr>
            <a:r>
              <a:rPr lang="en-US" sz="2200" i="1" dirty="0" smtClean="0">
                <a:solidFill>
                  <a:srgbClr val="003865"/>
                </a:solidFill>
              </a:rPr>
              <a:t>Tulane University</a:t>
            </a:r>
            <a:endParaRPr lang="en-US" sz="2200" i="1" dirty="0">
              <a:solidFill>
                <a:srgbClr val="003865"/>
              </a:solidFill>
            </a:endParaRPr>
          </a:p>
        </p:txBody>
      </p:sp>
    </p:spTree>
    <p:extLst>
      <p:ext uri="{BB962C8B-B14F-4D97-AF65-F5344CB8AC3E}">
        <p14:creationId xmlns:p14="http://schemas.microsoft.com/office/powerpoint/2010/main" val="923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innesota Department of Human Services">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N.IT" id="{43004C98-5B53-4D58-92B4-D334E886AB92}" vid="{BCC84AB3-760B-4B29-9458-5FA6845EC3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2CFC731ED71644BDA725946DE47B17" ma:contentTypeVersion="13" ma:contentTypeDescription="Create a new document." ma:contentTypeScope="" ma:versionID="f0e8f34c18d2bb691f91bcae0e85e1ef">
  <xsd:schema xmlns:xsd="http://www.w3.org/2001/XMLSchema" xmlns:xs="http://www.w3.org/2001/XMLSchema" xmlns:p="http://schemas.microsoft.com/office/2006/metadata/properties" xmlns:ns2="692f8491-03e6-4ae7-9ddc-df7d0f5cb8c3" xmlns:ns3="e968d4b9-9f0d-4b6f-81c6-222446f6098e" targetNamespace="http://schemas.microsoft.com/office/2006/metadata/properties" ma:root="true" ma:fieldsID="1c3c00dc3be30a1d0af947c56ba5907a" ns2:_="" ns3:_="">
    <xsd:import namespace="692f8491-03e6-4ae7-9ddc-df7d0f5cb8c3"/>
    <xsd:import namespace="e968d4b9-9f0d-4b6f-81c6-222446f609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f8491-03e6-4ae7-9ddc-df7d0f5cb8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notes" ma:index="20" nillable="true" ma:displayName="notes" ma:description="I believe this is exactly what we're looking for. I've highlighted large paragraphs towards the end of the PDF."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68d4b9-9f0d-4b6f-81c6-222446f6098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692f8491-03e6-4ae7-9ddc-df7d0f5cb8c3" xsi:nil="true"/>
  </documentManagement>
</p:properties>
</file>

<file path=customXml/itemProps1.xml><?xml version="1.0" encoding="utf-8"?>
<ds:datastoreItem xmlns:ds="http://schemas.openxmlformats.org/officeDocument/2006/customXml" ds:itemID="{1A21CE13-221A-4292-BDC9-C295A078D85D}"/>
</file>

<file path=customXml/itemProps2.xml><?xml version="1.0" encoding="utf-8"?>
<ds:datastoreItem xmlns:ds="http://schemas.openxmlformats.org/officeDocument/2006/customXml" ds:itemID="{3B153553-7048-44C0-962D-31C90BA4FF73}">
  <ds:schemaRefs>
    <ds:schemaRef ds:uri="http://schemas.microsoft.com/sharepoint/v3/contenttype/forms"/>
  </ds:schemaRefs>
</ds:datastoreItem>
</file>

<file path=customXml/itemProps3.xml><?xml version="1.0" encoding="utf-8"?>
<ds:datastoreItem xmlns:ds="http://schemas.openxmlformats.org/officeDocument/2006/customXml" ds:itemID="{5E8389D6-E0FD-469D-8587-EA39AB285030}">
  <ds:schemaRefs>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http://schemas.microsoft.com/office/2006/metadata/propertie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MN.IT</Template>
  <TotalTime>27525</TotalTime>
  <Words>891</Words>
  <Application>Microsoft Office PowerPoint</Application>
  <PresentationFormat>Custom</PresentationFormat>
  <Paragraphs>227</Paragraphs>
  <Slides>33</Slides>
  <Notes>32</Notes>
  <HiddenSlides>0</HiddenSlides>
  <MMClips>3</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Minnesota Department of Human Services</vt:lpstr>
      <vt:lpstr>From Vicarious Trauma to Burnout: An Introduction </vt:lpstr>
      <vt:lpstr>Disclaimer</vt:lpstr>
      <vt:lpstr>Agenda</vt:lpstr>
      <vt:lpstr>Knowledge and Understanding</vt:lpstr>
      <vt:lpstr>Juliette Watt | TEDxFargo</vt:lpstr>
      <vt:lpstr>Important Terms</vt:lpstr>
      <vt:lpstr>Defining | Traumatic Stress</vt:lpstr>
      <vt:lpstr>Defining | Vicarious Trauma</vt:lpstr>
      <vt:lpstr>Defining | Secondary Trauma</vt:lpstr>
      <vt:lpstr>Defining | Compassion Fatigue</vt:lpstr>
      <vt:lpstr>Differences | Traumatic Stress and Vicarious Trauma</vt:lpstr>
      <vt:lpstr>Defining | Burnout</vt:lpstr>
      <vt:lpstr>Similarities| Traumatic Stress and Vicarious Trauma</vt:lpstr>
      <vt:lpstr>Amy Cunningham| TEDxSanAntonio</vt:lpstr>
      <vt:lpstr>Knowledge and Understanding</vt:lpstr>
      <vt:lpstr>Individual Impact of Trauma</vt:lpstr>
      <vt:lpstr>Vulnerability to Stress Scale</vt:lpstr>
      <vt:lpstr>Vulnerability to Stress Scale | Scoring</vt:lpstr>
      <vt:lpstr>Vulnerability to Stress Scale | Interpreting</vt:lpstr>
      <vt:lpstr>Risk Factors | Personal and Professional</vt:lpstr>
      <vt:lpstr>Secondary Trauma Stress Scale</vt:lpstr>
      <vt:lpstr>Secondary Trauma Stress Scale| Interpreting</vt:lpstr>
      <vt:lpstr>Impact of Trauma on Organizations</vt:lpstr>
      <vt:lpstr>Trauma Impact| Organizations</vt:lpstr>
      <vt:lpstr>Statistics| Organizations</vt:lpstr>
      <vt:lpstr>Glen Rolfsen| TEDxOslo</vt:lpstr>
      <vt:lpstr>Strategies to Reduce Impact of Organizational Trauma</vt:lpstr>
      <vt:lpstr>Reducing Trauma| Professional Quality of Life Scale</vt:lpstr>
      <vt:lpstr>Burnout Sub-Scale| Interpreting</vt:lpstr>
      <vt:lpstr>Reducing Trauma | Triple Filter Test</vt:lpstr>
      <vt:lpstr>Reducing Trauma | Organization</vt:lpstr>
      <vt:lpstr>Reducing Secondary Trauma| Peer Support</vt:lpstr>
      <vt:lpstr>Thank You</vt:lpstr>
    </vt:vector>
  </TitlesOfParts>
  <Company>State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Minnesota Department of Human Services PowerPoint template</dc:title>
  <dc:subject>PowerPoint Template</dc:subject>
  <dc:creator>MN.IT Services Communications</dc:creator>
  <cp:keywords>PowerPoint, Template</cp:keywords>
  <dc:description>Version 1.1, Released 8-2016</dc:description>
  <cp:lastModifiedBy>Kailey Mrosak</cp:lastModifiedBy>
  <cp:revision>1062</cp:revision>
  <cp:lastPrinted>2018-08-01T20:03:51Z</cp:lastPrinted>
  <dcterms:created xsi:type="dcterms:W3CDTF">2016-01-06T16:54:03Z</dcterms:created>
  <dcterms:modified xsi:type="dcterms:W3CDTF">2019-05-03T12:46:46Z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0x010100332CFC731ED71644BDA725946DE47B17</vt:lpwstr>
  </property>
  <property fmtid="{D5CDD505-2E9C-101B-9397-08002B2CF9AE}" pid="3" name="Order">
    <vt:r8>2320800</vt:r8>
  </property>
</Properties>
</file>